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6" r:id="rId2"/>
    <p:sldId id="611" r:id="rId3"/>
    <p:sldId id="612" r:id="rId4"/>
    <p:sldId id="604" r:id="rId5"/>
    <p:sldId id="605" r:id="rId6"/>
    <p:sldId id="688" r:id="rId7"/>
    <p:sldId id="607" r:id="rId8"/>
    <p:sldId id="257" r:id="rId9"/>
    <p:sldId id="608" r:id="rId10"/>
    <p:sldId id="626" r:id="rId11"/>
    <p:sldId id="643" r:id="rId12"/>
    <p:sldId id="627" r:id="rId13"/>
    <p:sldId id="628" r:id="rId14"/>
    <p:sldId id="629" r:id="rId15"/>
    <p:sldId id="630" r:id="rId16"/>
    <p:sldId id="680" r:id="rId17"/>
    <p:sldId id="258" r:id="rId18"/>
    <p:sldId id="609" r:id="rId19"/>
    <p:sldId id="259" r:id="rId20"/>
    <p:sldId id="610" r:id="rId21"/>
    <p:sldId id="280" r:id="rId22"/>
    <p:sldId id="673" r:id="rId23"/>
    <p:sldId id="674" r:id="rId24"/>
    <p:sldId id="676" r:id="rId25"/>
    <p:sldId id="644" r:id="rId26"/>
    <p:sldId id="645" r:id="rId27"/>
    <p:sldId id="672" r:id="rId28"/>
    <p:sldId id="679" r:id="rId29"/>
    <p:sldId id="691" r:id="rId30"/>
    <p:sldId id="646" r:id="rId31"/>
    <p:sldId id="647" r:id="rId32"/>
    <p:sldId id="648" r:id="rId33"/>
    <p:sldId id="681" r:id="rId34"/>
    <p:sldId id="652" r:id="rId35"/>
    <p:sldId id="655" r:id="rId36"/>
    <p:sldId id="656" r:id="rId37"/>
    <p:sldId id="657" r:id="rId38"/>
    <p:sldId id="661" r:id="rId39"/>
    <p:sldId id="683" r:id="rId40"/>
    <p:sldId id="692" r:id="rId41"/>
    <p:sldId id="693" r:id="rId42"/>
    <p:sldId id="613" r:id="rId43"/>
    <p:sldId id="662" r:id="rId44"/>
    <p:sldId id="615" r:id="rId45"/>
    <p:sldId id="616" r:id="rId46"/>
    <p:sldId id="617" r:id="rId47"/>
    <p:sldId id="619" r:id="rId48"/>
    <p:sldId id="663" r:id="rId49"/>
    <p:sldId id="621" r:id="rId50"/>
    <p:sldId id="686" r:id="rId51"/>
    <p:sldId id="481" r:id="rId52"/>
    <p:sldId id="482" r:id="rId53"/>
    <p:sldId id="677" r:id="rId54"/>
    <p:sldId id="668" r:id="rId55"/>
    <p:sldId id="601" r:id="rId56"/>
    <p:sldId id="669" r:id="rId57"/>
    <p:sldId id="687" r:id="rId58"/>
    <p:sldId id="633" r:id="rId59"/>
    <p:sldId id="670" r:id="rId60"/>
    <p:sldId id="637" r:id="rId61"/>
    <p:sldId id="638" r:id="rId62"/>
    <p:sldId id="664" r:id="rId63"/>
    <p:sldId id="665" r:id="rId64"/>
    <p:sldId id="634" r:id="rId6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8080"/>
    <a:srgbClr val="915709"/>
    <a:srgbClr val="000000"/>
    <a:srgbClr val="BC3D04"/>
    <a:srgbClr val="A50021"/>
    <a:srgbClr val="678034"/>
    <a:srgbClr val="003399"/>
    <a:srgbClr val="6D4107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0666" autoAdjust="0"/>
    <p:restoredTop sz="96234" autoAdjust="0"/>
  </p:normalViewPr>
  <p:slideViewPr>
    <p:cSldViewPr>
      <p:cViewPr varScale="1">
        <p:scale>
          <a:sx n="66" d="100"/>
          <a:sy n="66" d="100"/>
        </p:scale>
        <p:origin x="-104" y="-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10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357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2" tIns="46881" rIns="93762" bIns="4688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210" y="0"/>
            <a:ext cx="3170357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2" tIns="46881" rIns="93762" bIns="4688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2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9030"/>
            <a:ext cx="3170357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2" tIns="46881" rIns="93762" bIns="4688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2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210" y="9119030"/>
            <a:ext cx="3170357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2" tIns="46881" rIns="93762" bIns="4688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D541264F-9236-4326-986D-447A2C979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357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2" tIns="48310" rIns="96622" bIns="48310" numCol="1" anchor="t" anchorCtr="0" compatLnSpc="1">
            <a:prstTxWarp prst="textNoShape">
              <a:avLst/>
            </a:prstTxWarp>
          </a:bodyPr>
          <a:lstStyle>
            <a:lvl1pPr algn="l" defTabSz="967066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846" y="0"/>
            <a:ext cx="3170355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2" tIns="48310" rIns="96622" bIns="48310" numCol="1" anchor="t" anchorCtr="0" compatLnSpc="1">
            <a:prstTxWarp prst="textNoShape">
              <a:avLst/>
            </a:prstTxWarp>
          </a:bodyPr>
          <a:lstStyle>
            <a:lvl1pPr algn="r" defTabSz="967066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124" y="4560329"/>
            <a:ext cx="5362954" cy="432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2" tIns="48310" rIns="96622" bIns="483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654"/>
            <a:ext cx="3170357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2" tIns="48310" rIns="96622" bIns="48310" numCol="1" anchor="b" anchorCtr="0" compatLnSpc="1">
            <a:prstTxWarp prst="textNoShape">
              <a:avLst/>
            </a:prstTxWarp>
          </a:bodyPr>
          <a:lstStyle>
            <a:lvl1pPr algn="l" defTabSz="967066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846" y="9120654"/>
            <a:ext cx="3170355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2" tIns="48310" rIns="96622" bIns="48310" numCol="1" anchor="b" anchorCtr="0" compatLnSpc="1">
            <a:prstTxWarp prst="textNoShape">
              <a:avLst/>
            </a:prstTxWarp>
          </a:bodyPr>
          <a:lstStyle>
            <a:lvl1pPr algn="r" defTabSz="967066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AF54690E-8D66-49FD-8161-B25DC6A39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08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B89BFB-38DA-4C07-9BC9-DAA30F475EB4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4144847" y="9120654"/>
            <a:ext cx="3170355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22" tIns="48310" rIns="96622" bIns="48310" anchor="b"/>
          <a:lstStyle/>
          <a:p>
            <a:pPr algn="r" defTabSz="966923"/>
            <a:fld id="{E77AEA8D-228A-4831-9B4D-048922F82686}" type="slidenum">
              <a:rPr lang="en-US" sz="1200">
                <a:latin typeface="Times New Roman" pitchFamily="18" charset="0"/>
              </a:rPr>
              <a:pPr algn="r" defTabSz="966923"/>
              <a:t>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If you need to leave the room before the breaks, please do so quietly</a:t>
            </a: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Restroom locations</a:t>
            </a:r>
          </a:p>
          <a:p>
            <a:pPr eaLnBrk="1" hangingPunct="1"/>
            <a:endParaRPr lang="en-US" dirty="0" smtClean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B7C6F-50EB-4940-9457-FD73818F46AD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3328" indent="-233328" eaLnBrk="1" hangingPunct="1"/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Steps for Bundling Baggage-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 Define repetitive childhood events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 Bundle them together and give the bundle a name, such as:</a:t>
            </a:r>
          </a:p>
          <a:p>
            <a:pPr marL="233328" indent="-233328" eaLnBrk="1" hangingPunct="1">
              <a:buFontTx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Childhood traumas (or abuses)</a:t>
            </a:r>
          </a:p>
          <a:p>
            <a:pPr marL="233328" indent="-233328" eaLnBrk="1" hangingPunct="1">
              <a:buFontTx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Tormenting siblings</a:t>
            </a:r>
          </a:p>
          <a:p>
            <a:pPr marL="233328" indent="-233328" eaLnBrk="1" hangingPunct="1">
              <a:buFontTx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Confused, lost childhood</a:t>
            </a:r>
          </a:p>
          <a:p>
            <a:pPr marL="233328" indent="-233328" eaLnBrk="1" hangingPunct="1">
              <a:buFontTx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Detached, cold mom</a:t>
            </a:r>
          </a:p>
          <a:p>
            <a:pPr marL="233328" indent="-233328" eaLnBrk="1" hangingPunct="1">
              <a:buFontTx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Drunk dad beatings</a:t>
            </a:r>
          </a:p>
          <a:p>
            <a:pPr marL="233328" indent="-233328" eaLnBrk="1" hangingPunct="1">
              <a:buFontTx/>
              <a:buAutoNum type="arabicPlain" startAt="3"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Assign an intensity level 10 to 1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B7C6F-50EB-4940-9457-FD73818F46AD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3328" indent="-233328" eaLnBrk="1" hangingPunct="1"/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Steps for Bundling Baggage-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 Define repetitive childhood events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 Bundle them together and give the bundle a name, such as:</a:t>
            </a:r>
          </a:p>
          <a:p>
            <a:pPr marL="233328" indent="-233328" eaLnBrk="1" hangingPunct="1">
              <a:buFontTx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Childhood traumas (or abuses)</a:t>
            </a:r>
          </a:p>
          <a:p>
            <a:pPr marL="233328" indent="-233328" eaLnBrk="1" hangingPunct="1">
              <a:buFontTx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Tormenting siblings</a:t>
            </a:r>
          </a:p>
          <a:p>
            <a:pPr marL="233328" indent="-233328" eaLnBrk="1" hangingPunct="1">
              <a:buFontTx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Confused, lost childhood</a:t>
            </a:r>
          </a:p>
          <a:p>
            <a:pPr marL="233328" indent="-233328" eaLnBrk="1" hangingPunct="1">
              <a:buFontTx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Detached, cold mom</a:t>
            </a:r>
          </a:p>
          <a:p>
            <a:pPr marL="233328" indent="-233328" eaLnBrk="1" hangingPunct="1">
              <a:buFontTx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Drunk dad beatings</a:t>
            </a:r>
          </a:p>
          <a:p>
            <a:pPr marL="233328" indent="-233328" eaLnBrk="1" hangingPunct="1">
              <a:buFontTx/>
              <a:buAutoNum type="arabicPlain" startAt="3"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Assign an intensity level 10 to 1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7EB0D-DA48-4994-AC92-D51E6B005010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Dyads to Practice Bundling Baggage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1 Find a partner and introduce yourself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2 Put your chairs together facing each other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3 Decide who is partner  A (the coach), / (partner B is the “client”)</a:t>
            </a: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7EB0D-DA48-4994-AC92-D51E6B005010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Dyads to Practice Bundling Baggage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1 Find a partner and introduce yourself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2 Put your chairs together facing each other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3 Decide who is partner  A (the coach), / (partner B is the “client”)</a:t>
            </a: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1A1A41-8558-4EB0-9B73-FC5B5F101774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2187" cy="3600450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40" y="4559302"/>
            <a:ext cx="5368925" cy="432276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144846" y="9120654"/>
            <a:ext cx="3170355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6" tIns="48318" rIns="96636" bIns="48318" anchor="b"/>
          <a:lstStyle/>
          <a:p>
            <a:pPr algn="r" defTabSz="967066"/>
            <a:fld id="{207427C3-BD3A-4FC4-9FBE-F5F7436D7EF7}" type="slidenum">
              <a:rPr lang="en-US" sz="1200" b="0">
                <a:latin typeface="Times New Roman" pitchFamily="18" charset="0"/>
              </a:rPr>
              <a:pPr algn="r" defTabSz="967066"/>
              <a:t>4</a:t>
            </a:fld>
            <a:endParaRPr lang="en-US" sz="1200" b="0" dirty="0"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Rather than asking the facilitators during the breaks, please ask Facilitators questions about the workshop in front of the class for everyone’s benefit.</a:t>
            </a:r>
          </a:p>
          <a:p>
            <a:pPr eaLnBrk="1" hangingPunct="1"/>
            <a:endParaRPr lang="en-US" smtClean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How to ask questions: </a:t>
            </a:r>
            <a:r>
              <a:rPr lang="en-US" smtClean="0">
                <a:latin typeface="Arial" charset="0"/>
                <a:cs typeface="Arial" charset="0"/>
              </a:rPr>
              <a:t>Raise your hand, wait to be called upon, stand, state your name and the question..</a:t>
            </a:r>
            <a:r>
              <a:rPr lang="en-US" b="1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9:15 Introduce Lindsay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4144847" y="9120654"/>
            <a:ext cx="3170355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22" tIns="48310" rIns="96622" bIns="48310" anchor="b"/>
          <a:lstStyle/>
          <a:p>
            <a:pPr algn="r" defTabSz="966923"/>
            <a:fld id="{5E07A1BE-A99A-4944-9046-BA61645E8AB4}" type="slidenum">
              <a:rPr lang="en-US" sz="1200">
                <a:latin typeface="Times New Roman" pitchFamily="18" charset="0"/>
              </a:rPr>
              <a:pPr algn="r" defTabSz="966923"/>
              <a:t>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Zoe</a:t>
            </a:r>
          </a:p>
          <a:p>
            <a:pPr eaLnBrk="1" hangingPunct="1"/>
            <a:r>
              <a:rPr lang="en-US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Ground rules:</a:t>
            </a:r>
          </a:p>
          <a:p>
            <a:pPr eaLnBrk="1" hangingPunct="1"/>
            <a:r>
              <a:rPr lang="en-US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Turn off cell phones and pagers, (and remember to do so again after breaks and lunch.) </a:t>
            </a:r>
          </a:p>
          <a:p>
            <a:pPr eaLnBrk="1" hangingPunct="1"/>
            <a:r>
              <a:rPr lang="en-US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No side talking when facilitators are speaking.</a:t>
            </a:r>
          </a:p>
          <a:p>
            <a:pPr eaLnBrk="1" hangingPunct="1"/>
            <a:r>
              <a:rPr lang="en-US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Respect others’ confidentiality.</a:t>
            </a:r>
          </a:p>
          <a:p>
            <a:pPr eaLnBrk="1" hangingPunct="1"/>
            <a:r>
              <a:rPr lang="en-US" b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Please respect others and the facilitators by</a:t>
            </a:r>
            <a:r>
              <a:rPr lang="en-US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being back from breaks on time</a:t>
            </a:r>
            <a:r>
              <a:rPr lang="en-US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.  When you hear this music you will have 3 minutes to return to your seat  (pause and I’ll play a few bars of James Brown’s “ I feel Good”) (</a:t>
            </a:r>
            <a:r>
              <a:rPr lang="en-US" b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We can make a clip and insert in into the PPT)</a:t>
            </a:r>
            <a:endParaRPr lang="en-US" smtClean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  <a:p>
            <a:pPr eaLnBrk="1" hangingPunct="1"/>
            <a:endParaRPr lang="en-US" smtClean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FCD0-FAB3-4C51-9E57-70A8E425133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4146481" y="9122278"/>
            <a:ext cx="3168721" cy="47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99" tIns="48299" rIns="96599" bIns="48299" anchor="b"/>
          <a:lstStyle/>
          <a:p>
            <a:pPr algn="r" defTabSz="967066"/>
            <a:fld id="{1C6F0A1C-24F6-4E70-A525-9A8800178C0C}" type="slidenum">
              <a:rPr lang="en-US" sz="1200" b="0">
                <a:latin typeface="Times New Roman" pitchFamily="18" charset="0"/>
              </a:rPr>
              <a:pPr algn="r" defTabSz="967066"/>
              <a:t>7</a:t>
            </a:fld>
            <a:endParaRPr lang="en-US" sz="1200" b="0" dirty="0">
              <a:latin typeface="Times New Roman" pitchFamily="18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2187" cy="3600450"/>
          </a:xfrm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2854" y="4558705"/>
            <a:ext cx="5369494" cy="4323300"/>
          </a:xfrm>
          <a:noFill/>
          <a:ln/>
        </p:spPr>
        <p:txBody>
          <a:bodyPr lIns="96599" tIns="48299" rIns="96599" bIns="48299"/>
          <a:lstStyle/>
          <a:p>
            <a:pPr eaLnBrk="1" hangingPunct="1"/>
            <a:r>
              <a:rPr lang="en-US" b="1" smtClean="0"/>
              <a:t>LK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Your job is to:</a:t>
            </a:r>
          </a:p>
          <a:p>
            <a:pPr eaLnBrk="1" hangingPunct="1"/>
            <a:r>
              <a:rPr lang="en-US" b="1" smtClean="0"/>
              <a:t>--Stay present</a:t>
            </a:r>
          </a:p>
          <a:p>
            <a:pPr eaLnBrk="1" hangingPunct="1"/>
            <a:r>
              <a:rPr lang="en-US" b="1" smtClean="0"/>
              <a:t>-Participate at 100%</a:t>
            </a:r>
          </a:p>
          <a:p>
            <a:pPr eaLnBrk="1" hangingPunct="1"/>
            <a:r>
              <a:rPr lang="en-US" b="1" smtClean="0"/>
              <a:t>-Remain open minded    Open your mind and suspend judgments. (Reiterate this rather than just stating it.)</a:t>
            </a:r>
          </a:p>
          <a:p>
            <a:pPr eaLnBrk="1" hangingPunct="1"/>
            <a:r>
              <a:rPr lang="en-US" b="1" smtClean="0"/>
              <a:t>-Be supportive of your fellow students and</a:t>
            </a:r>
          </a:p>
          <a:p>
            <a:pPr eaLnBrk="1" hangingPunct="1"/>
            <a:r>
              <a:rPr lang="en-US" b="1" smtClean="0"/>
              <a:t>-Be 100% responsible for your own results</a:t>
            </a:r>
          </a:p>
          <a:p>
            <a:pPr eaLnBrk="1" hangingPunct="1"/>
            <a:endParaRPr lang="en-US" b="1" smtClean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  <a:p>
            <a:pPr eaLnBrk="1" hangingPunct="1"/>
            <a:endParaRPr lang="en-US" b="1" smtClean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  <a:p>
            <a:pPr eaLnBrk="1" hangingPunct="1"/>
            <a:endParaRPr lang="en-US" b="1" smtClean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  <a:p>
            <a:pPr eaLnBrk="1" hangingPunct="1"/>
            <a:endParaRPr lang="en-US" b="1" smtClean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  <a:p>
            <a:pPr eaLnBrk="1" hangingPunct="1"/>
            <a:r>
              <a:rPr lang="en-US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en-US" b="1" smtClean="0"/>
              <a:t>11:15-11:30 Break</a:t>
            </a:r>
          </a:p>
          <a:p>
            <a:pPr eaLnBrk="1" hangingPunct="1"/>
            <a:r>
              <a:rPr lang="en-US" b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11:30 –  12:25</a:t>
            </a:r>
          </a:p>
          <a:p>
            <a:pPr eaLnBrk="1" hangingPunct="1"/>
            <a:r>
              <a:rPr lang="en-US" b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LK</a:t>
            </a:r>
          </a:p>
          <a:p>
            <a:pPr eaLnBrk="1" hangingPunct="1"/>
            <a:r>
              <a:rPr lang="en-US" b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The unconscious and conscious mind and how perception drives us (through the unconscious Mind)… making decisions based on false information all day = sabotage etc.  It’s not our genes or hormones that make us who we are.  Nor is it our environment. It’s our perception. </a:t>
            </a:r>
          </a:p>
          <a:p>
            <a:pPr eaLnBrk="1" hangingPunct="1"/>
            <a:r>
              <a:rPr lang="en-US" b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en-US" b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en-US" b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Bundling Baggage intro and demo-  </a:t>
            </a:r>
          </a:p>
          <a:p>
            <a:pPr eaLnBrk="1" hangingPunct="1"/>
            <a:r>
              <a:rPr lang="en-US" b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95% of the issues people have are founded in repetitive, negative childhood experiences.  It’s what keeps us out of the right vibration, more than anything else. </a:t>
            </a:r>
          </a:p>
          <a:p>
            <a:pPr eaLnBrk="1" hangingPunct="1"/>
            <a:r>
              <a:rPr lang="en-US" b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en-US" b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11:40 –12:15 T-up for BB, bring up volunteer, do demo, include Reversals as you go</a:t>
            </a:r>
          </a:p>
          <a:p>
            <a:pPr eaLnBrk="1" hangingPunct="1"/>
            <a:r>
              <a:rPr lang="en-US" b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en-US" b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12:15 LK Group tapping on eliminating Baggage. </a:t>
            </a:r>
          </a:p>
          <a:p>
            <a:pPr eaLnBrk="1" hangingPunct="1"/>
            <a:endParaRPr lang="en-US" b="1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0BB1E-1920-4102-8BEF-B4FD882C9C0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LK Do demo, include and teach Reversals as you go (intro Borrowing Benefits)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Break 11:15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7EB0D-DA48-4994-AC92-D51E6B00501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Dyads to Practice Bundling Baggage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1 Find a partner and introduce yourself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2 Put your chairs together facing each other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3 Decide who is partner  A (the coach), / (partner B is the “client”)</a:t>
            </a: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B8CFA-3A5F-423E-9008-52E01F0FFABD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3 major </a:t>
            </a:r>
            <a:r>
              <a:rPr lang="en-US" b="1" smtClean="0">
                <a:solidFill>
                  <a:srgbClr val="FFFF66"/>
                </a:solidFill>
                <a:latin typeface="Arial" charset="0"/>
                <a:cs typeface="Arial" charset="0"/>
              </a:rPr>
              <a:t>obstacles that keep us from feeling good</a:t>
            </a:r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 (in resistance)</a:t>
            </a: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Limiting beliefs</a:t>
            </a:r>
          </a:p>
          <a:p>
            <a:pPr eaLnBrk="1" hangingPunct="1">
              <a:buFontTx/>
              <a:buChar char="•"/>
            </a:pPr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Negative messages and events- from the daily bombardment of bad news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(fade in out quickly with 5 or 6 images)</a:t>
            </a:r>
          </a:p>
          <a:p>
            <a:pPr eaLnBrk="1" hangingPunct="1">
              <a:buFontTx/>
              <a:buChar char="•"/>
            </a:pPr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Our own negative thinking”- “this will never work!” “What’s wrong with me?” “Why do I keep screwing up??”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“I can’t do anything right”   “I can never hold on to money”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DC741-6DF6-4B2C-9E65-FCC3E2290EE9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10:45 – 11:15 BB demo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And that’s what the Bundling Baggage technique is all about. It’s easy, quick and highly effective.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So how many of you want to learn how? </a:t>
            </a:r>
          </a:p>
          <a:p>
            <a:pPr eaLnBrk="1" hangingPunct="1"/>
            <a:r>
              <a:rPr lang="en-US" smtClean="0"/>
              <a:t>BRING UP VOLUNTEER TO DEMONSTRATE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C8D9F-18E1-4E87-9201-C2D6746CC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FDABE-9746-42D5-BFC8-049C1E554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F105B-AFAE-4027-A460-77254EE3B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78182-7986-4F15-8D62-D6DC14138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2D7E7-749E-49FD-B533-0F548EF09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E028C-8086-422B-BE12-8C15FE44C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677AC-185F-4A8B-B94B-5C9C30CDA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6F350-EFC7-41F9-AF8A-4744330B5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6AF26-2A69-4E1A-B956-01C45AC0E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BB249-B818-4385-9F64-90BB55B51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F4346-C228-4C5D-9018-FE28424DE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720C1-4B5F-45A2-A549-BF4ADD43C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27A74-3BFC-4F58-BF40-4A005FAF8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E9262-7A10-4144-8A14-2F7F14487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D9866-B6A7-49F9-A4E4-ADA19A3AA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915709"/>
            </a:gs>
            <a:gs pos="50000">
              <a:srgbClr val="FFFFCC"/>
            </a:gs>
            <a:gs pos="100000">
              <a:srgbClr val="91570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fld id="{B27614CD-5A1A-4177-98EE-0E11143C7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2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jpeg"/><Relationship Id="rId5" Type="http://schemas.openxmlformats.org/officeDocument/2006/relationships/image" Target="../media/image14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4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1.gif"/><Relationship Id="rId5" Type="http://schemas.openxmlformats.org/officeDocument/2006/relationships/image" Target="../media/image14.jpeg"/><Relationship Id="rId6" Type="http://schemas.openxmlformats.org/officeDocument/2006/relationships/image" Target="../media/image12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3.gif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9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6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7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3" Type="http://schemas.openxmlformats.org/officeDocument/2006/relationships/image" Target="../media/image4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4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4.png"/><Relationship Id="rId5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4724400"/>
            <a:ext cx="3581400" cy="990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400" i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i="1" dirty="0" smtClean="0">
                <a:latin typeface="Arial" charset="0"/>
              </a:rPr>
              <a:t> </a:t>
            </a:r>
            <a:r>
              <a:rPr lang="en-US" sz="1600" i="1" dirty="0" smtClean="0">
                <a:latin typeface="Arial" charset="0"/>
              </a:rPr>
              <a:t>with</a:t>
            </a:r>
            <a:r>
              <a:rPr lang="en-US" sz="14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/>
            </a:r>
            <a:br>
              <a:rPr lang="en-US" sz="14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Lindsay Kenny</a:t>
            </a: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1219200" y="2209800"/>
            <a:ext cx="2819400" cy="1447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>
              <a:buNone/>
            </a:pPr>
            <a:r>
              <a:rPr lang="en-US" sz="48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Pro EFT</a:t>
            </a:r>
            <a:endParaRPr lang="en-US" sz="48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886200"/>
            <a:ext cx="36359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8080"/>
                </a:solidFill>
                <a:effectLst>
                  <a:outerShdw blurRad="38100" dist="38100" dir="2700000" algn="tl">
                    <a:schemeClr val="tx1">
                      <a:alpha val="88000"/>
                    </a:schemeClr>
                  </a:outerShdw>
                </a:effectLst>
              </a:rPr>
              <a:t>Practitioners</a:t>
            </a:r>
            <a:br>
              <a:rPr lang="en-US" sz="4400" dirty="0" smtClean="0">
                <a:solidFill>
                  <a:srgbClr val="008080"/>
                </a:solidFill>
                <a:effectLst>
                  <a:outerShdw blurRad="38100" dist="38100" dir="2700000" algn="tl">
                    <a:schemeClr val="tx1">
                      <a:alpha val="88000"/>
                    </a:schemeClr>
                  </a:outerShdw>
                </a:effectLst>
              </a:rPr>
            </a:br>
            <a:r>
              <a:rPr lang="en-US" sz="4400" dirty="0" smtClean="0">
                <a:solidFill>
                  <a:srgbClr val="008080"/>
                </a:solidFill>
                <a:effectLst>
                  <a:outerShdw blurRad="38100" dist="38100" dir="2700000" algn="tl">
                    <a:schemeClr val="tx1">
                      <a:alpha val="88000"/>
                    </a:schemeClr>
                  </a:outerShdw>
                </a:effectLst>
              </a:rPr>
              <a:t>Intensive</a:t>
            </a:r>
            <a:endParaRPr lang="en-US" sz="4400" dirty="0">
              <a:solidFill>
                <a:srgbClr val="008080"/>
              </a:solidFill>
              <a:effectLst>
                <a:outerShdw blurRad="38100" dist="38100" dir="2700000" algn="tl">
                  <a:schemeClr val="tx1">
                    <a:alpha val="88000"/>
                  </a:schemeClr>
                </a:outerShdw>
              </a:effectLst>
            </a:endParaRPr>
          </a:p>
        </p:txBody>
      </p:sp>
      <p:pic>
        <p:nvPicPr>
          <p:cNvPr id="11" name="Picture 10" descr="Complex-Issue-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590800"/>
            <a:ext cx="2217557" cy="2286000"/>
          </a:xfrm>
          <a:prstGeom prst="rect">
            <a:avLst/>
          </a:prstGeom>
          <a:ln>
            <a:solidFill>
              <a:srgbClr val="008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Banner_ProEFT 3-26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"/>
            <a:ext cx="8229600" cy="914400"/>
          </a:xfrm>
          <a:prstGeom prst="rect">
            <a:avLst/>
          </a:prstGeom>
          <a:ln>
            <a:solidFill>
              <a:srgbClr val="008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22225" cap="flat" cmpd="thickThin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008080"/>
            </a:gs>
            <a:gs pos="50000">
              <a:srgbClr val="FFFFCC"/>
            </a:gs>
            <a:gs pos="100000">
              <a:srgbClr val="91570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Text Box 2"/>
          <p:cNvSpPr txBox="1">
            <a:spLocks noChangeArrowheads="1"/>
          </p:cNvSpPr>
          <p:nvPr/>
        </p:nvSpPr>
        <p:spPr bwMode="auto">
          <a:xfrm>
            <a:off x="381000" y="2895600"/>
            <a:ext cx="81534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3000" b="1" dirty="0"/>
              <a:t>To Neutralize </a:t>
            </a:r>
            <a:r>
              <a:rPr lang="en-US" sz="3000" b="1" dirty="0" smtClean="0"/>
              <a:t>an SBS Reversal: Tap on </a:t>
            </a:r>
            <a:r>
              <a:rPr lang="en-US" sz="3000" b="1" dirty="0"/>
              <a:t>the KC Point while </a:t>
            </a:r>
            <a:r>
              <a:rPr lang="en-US" sz="3000" b="1" dirty="0" smtClean="0"/>
              <a:t>saying: </a:t>
            </a:r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667651" name="AutoShape 3"/>
          <p:cNvSpPr>
            <a:spLocks noChangeArrowheads="1"/>
          </p:cNvSpPr>
          <p:nvPr/>
        </p:nvSpPr>
        <p:spPr bwMode="auto">
          <a:xfrm>
            <a:off x="2286000" y="533400"/>
            <a:ext cx="4191000" cy="1371600"/>
          </a:xfrm>
          <a:prstGeom prst="leftRightArrow">
            <a:avLst>
              <a:gd name="adj1" fmla="val 50000"/>
              <a:gd name="adj2" fmla="val 61111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333333"/>
                  </a:outerShdw>
                </a:effectLst>
              </a:rPr>
              <a:t>Reversals</a:t>
            </a:r>
          </a:p>
        </p:txBody>
      </p:sp>
      <p:sp>
        <p:nvSpPr>
          <p:cNvPr id="667653" name="Rectangle 5"/>
          <p:cNvSpPr>
            <a:spLocks noChangeArrowheads="1"/>
          </p:cNvSpPr>
          <p:nvPr/>
        </p:nvSpPr>
        <p:spPr bwMode="auto">
          <a:xfrm>
            <a:off x="762000" y="4038600"/>
            <a:ext cx="6248400" cy="181588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b="0" i="1" dirty="0"/>
              <a:t>“Even though </a:t>
            </a:r>
            <a:r>
              <a:rPr lang="en-US" sz="2800" b="0" i="1" dirty="0" smtClean="0"/>
              <a:t>this anger keeps me</a:t>
            </a:r>
            <a:br>
              <a:rPr lang="en-US" sz="2800" b="0" i="1" dirty="0" smtClean="0"/>
            </a:br>
            <a:r>
              <a:rPr lang="en-US" sz="2800" b="0" i="1" dirty="0" smtClean="0"/>
              <a:t> stuck, there’s a part of me that </a:t>
            </a:r>
            <a:br>
              <a:rPr lang="en-US" sz="2800" b="0" i="1" dirty="0" smtClean="0"/>
            </a:br>
            <a:r>
              <a:rPr lang="en-US" sz="2800" b="0" i="1" dirty="0" smtClean="0"/>
              <a:t> </a:t>
            </a:r>
            <a:r>
              <a:rPr lang="en-US" sz="2800" b="0" i="1" u="sng" dirty="0" smtClean="0"/>
              <a:t>doesn’t</a:t>
            </a:r>
            <a:r>
              <a:rPr lang="en-US" sz="2800" b="0" i="1" dirty="0" smtClean="0"/>
              <a:t> want to let it go. And I </a:t>
            </a:r>
            <a:r>
              <a:rPr lang="en-US" sz="2800" b="0" i="1" dirty="0"/>
              <a:t>love </a:t>
            </a:r>
            <a:r>
              <a:rPr lang="en-US" sz="2800" b="0" i="1" dirty="0" smtClean="0"/>
              <a:t/>
            </a:r>
            <a:br>
              <a:rPr lang="en-US" sz="2800" b="0" i="1" dirty="0" smtClean="0"/>
            </a:br>
            <a:r>
              <a:rPr lang="en-US" sz="2800" b="0" i="1" dirty="0" smtClean="0"/>
              <a:t> and accept  </a:t>
            </a:r>
            <a:r>
              <a:rPr lang="en-US" sz="2800" b="0" i="1" dirty="0"/>
              <a:t>myself </a:t>
            </a:r>
            <a:r>
              <a:rPr lang="en-US" sz="2800" b="0" i="1" dirty="0" smtClean="0"/>
              <a:t>anyway.”</a:t>
            </a:r>
            <a:endParaRPr lang="en-US" sz="2800" b="0" i="1" dirty="0"/>
          </a:p>
        </p:txBody>
      </p:sp>
      <p:sp>
        <p:nvSpPr>
          <p:cNvPr id="667654" name="Text Box 6"/>
          <p:cNvSpPr txBox="1">
            <a:spLocks noChangeArrowheads="1"/>
          </p:cNvSpPr>
          <p:nvPr/>
        </p:nvSpPr>
        <p:spPr bwMode="auto">
          <a:xfrm>
            <a:off x="3733800" y="228600"/>
            <a:ext cx="102784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>
              <a:buFontTx/>
              <a:buNone/>
              <a:defRPr/>
            </a:pPr>
            <a:r>
              <a:rPr lang="en-US" sz="3200" b="1" dirty="0" smtClean="0"/>
              <a:t>New</a:t>
            </a:r>
            <a:endParaRPr lang="en-US" sz="3200" b="1" dirty="0"/>
          </a:p>
        </p:txBody>
      </p:sp>
      <p:pic>
        <p:nvPicPr>
          <p:cNvPr id="8" name="Picture 4" descr="therapist getting into head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58000" y="3733800"/>
            <a:ext cx="1652375" cy="219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429000" y="1676400"/>
            <a:ext cx="1846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Protocol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36000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6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6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6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66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0" grpId="0" build="allAtOnce"/>
      <p:bldP spid="667651" grpId="0" animBg="1"/>
      <p:bldP spid="667653" grpId="0"/>
      <p:bldP spid="66765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008080"/>
            </a:gs>
            <a:gs pos="50000">
              <a:srgbClr val="FFFFCC"/>
            </a:gs>
            <a:gs pos="100000">
              <a:srgbClr val="91570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072074"/>
            <a:ext cx="8839200" cy="4331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“Even though... </a:t>
            </a:r>
            <a:br>
              <a:rPr lang="en-US" dirty="0" smtClean="0"/>
            </a:br>
            <a:endParaRPr lang="en-US" sz="1000" dirty="0" smtClean="0"/>
          </a:p>
          <a:p>
            <a:pPr marL="514350" indent="-514350">
              <a:buAutoNum type="arabicPeriod"/>
            </a:pPr>
            <a:r>
              <a:rPr lang="en-US" sz="2800" b="0" dirty="0" smtClean="0"/>
              <a:t>…</a:t>
            </a:r>
            <a:r>
              <a:rPr lang="en-US" sz="2800" b="0" i="1" dirty="0" smtClean="0"/>
              <a:t>this anger is </a:t>
            </a:r>
            <a:r>
              <a:rPr lang="en-US" sz="2800" i="1" dirty="0" smtClean="0"/>
              <a:t>keeping me agitated </a:t>
            </a:r>
            <a:r>
              <a:rPr lang="en-US" sz="2400" b="0" dirty="0" smtClean="0"/>
              <a:t>(How </a:t>
            </a:r>
            <a:br>
              <a:rPr lang="en-US" sz="2400" b="0" dirty="0" smtClean="0"/>
            </a:br>
            <a:r>
              <a:rPr lang="en-US" sz="2400" b="0" dirty="0" smtClean="0"/>
              <a:t>    the issue affects your life) 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 </a:t>
            </a:r>
            <a:r>
              <a:rPr lang="en-US" sz="2800" b="0" dirty="0" smtClean="0"/>
              <a:t>…</a:t>
            </a:r>
            <a:r>
              <a:rPr lang="en-US" sz="2800" b="0" i="1" dirty="0" smtClean="0"/>
              <a:t>there’s a part of me </a:t>
            </a:r>
            <a:r>
              <a:rPr lang="en-US" sz="2800" i="1" dirty="0" smtClean="0"/>
              <a:t>that doesn’t want to </a:t>
            </a:r>
            <a:br>
              <a:rPr lang="en-US" sz="2800" i="1" dirty="0" smtClean="0"/>
            </a:br>
            <a:r>
              <a:rPr lang="en-US" sz="2800" i="1" dirty="0" smtClean="0"/>
              <a:t>    let it go </a:t>
            </a:r>
            <a:r>
              <a:rPr lang="en-US" sz="2400" b="0" dirty="0" smtClean="0"/>
              <a:t>(the resistance statement) </a:t>
            </a:r>
            <a:r>
              <a:rPr lang="en-US" sz="2800" b="0" dirty="0" smtClean="0"/>
              <a:t/>
            </a:r>
            <a:br>
              <a:rPr lang="en-US" sz="2800" b="0" dirty="0" smtClean="0"/>
            </a:br>
            <a:endParaRPr lang="en-US" sz="900" b="0" dirty="0" smtClean="0"/>
          </a:p>
          <a:p>
            <a:pPr marL="460375" indent="-460375">
              <a:buFontTx/>
              <a:buAutoNum type="arabicPeriod" startAt="3"/>
              <a:tabLst>
                <a:tab pos="919163" algn="l"/>
              </a:tabLst>
            </a:pPr>
            <a:r>
              <a:rPr lang="en-US" sz="2400" b="0" dirty="0" smtClean="0"/>
              <a:t>…</a:t>
            </a:r>
            <a:r>
              <a:rPr lang="en-US" sz="2800" b="0" i="1" dirty="0" smtClean="0"/>
              <a:t>And</a:t>
            </a:r>
            <a:r>
              <a:rPr lang="en-US" sz="2800" b="0" dirty="0" smtClean="0"/>
              <a:t> </a:t>
            </a:r>
            <a:r>
              <a:rPr lang="en-US" sz="2800" b="0" i="1" dirty="0" smtClean="0"/>
              <a:t>I </a:t>
            </a:r>
            <a:r>
              <a:rPr lang="en-US" sz="2600" b="0" i="1" dirty="0" smtClean="0"/>
              <a:t>(want to) </a:t>
            </a:r>
            <a:r>
              <a:rPr lang="en-US" sz="2800" i="1" dirty="0" smtClean="0"/>
              <a:t>love and accept myself                 </a:t>
            </a:r>
            <a:br>
              <a:rPr lang="en-US" sz="2800" i="1" dirty="0" smtClean="0"/>
            </a:br>
            <a:r>
              <a:rPr lang="en-US" sz="2800" i="1" dirty="0" smtClean="0"/>
              <a:t>   anyway </a:t>
            </a:r>
            <a:r>
              <a:rPr lang="en-US" sz="2400" b="0" dirty="0" smtClean="0"/>
              <a:t>(the affirmation or acceptance </a:t>
            </a:r>
            <a:r>
              <a:rPr lang="en-US" sz="2400" b="0" dirty="0"/>
              <a:t>statement</a:t>
            </a:r>
            <a:r>
              <a:rPr lang="en-US" sz="2400" b="0" i="1" dirty="0"/>
              <a:t>)</a:t>
            </a:r>
          </a:p>
          <a:p>
            <a:pPr algn="ctr">
              <a:tabLst>
                <a:tab pos="919163" algn="l"/>
              </a:tabLst>
            </a:pPr>
            <a:r>
              <a:rPr lang="en-US" sz="2400" b="0" dirty="0" smtClean="0"/>
              <a:t> </a:t>
            </a:r>
            <a:br>
              <a:rPr lang="en-US" sz="2400" b="0" dirty="0" smtClean="0"/>
            </a:br>
            <a:r>
              <a:rPr lang="en-US" sz="1050" b="0" dirty="0" smtClean="0"/>
              <a:t/>
            </a:r>
            <a:br>
              <a:rPr lang="en-US" sz="1050" b="0" dirty="0" smtClean="0"/>
            </a:br>
            <a:r>
              <a:rPr lang="en-US" sz="2800" b="0" dirty="0" smtClean="0"/>
              <a:t>Notice that the word HAVE is not used!</a:t>
            </a:r>
            <a:endParaRPr lang="en-US" sz="2400" b="0" i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30395" y="685800"/>
            <a:ext cx="48602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Reversals Protocol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ormul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381000"/>
            <a:ext cx="3124200" cy="22328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008080"/>
            </a:gs>
            <a:gs pos="50000">
              <a:srgbClr val="FFFFCC"/>
            </a:gs>
            <a:gs pos="100000">
              <a:srgbClr val="91570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2" name="Text Box 4"/>
          <p:cNvSpPr txBox="1">
            <a:spLocks noChangeArrowheads="1"/>
          </p:cNvSpPr>
          <p:nvPr/>
        </p:nvSpPr>
        <p:spPr bwMode="auto">
          <a:xfrm>
            <a:off x="0" y="2743200"/>
            <a:ext cx="8839200" cy="3970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48640" lvl="1">
              <a:spcBef>
                <a:spcPts val="1200"/>
              </a:spcBef>
              <a:buSzPct val="75000"/>
              <a:buBlip>
                <a:blip r:embed="rId3"/>
              </a:buBlip>
              <a:defRPr/>
            </a:pPr>
            <a:r>
              <a:rPr lang="en-US" sz="2400" dirty="0"/>
              <a:t> </a:t>
            </a:r>
            <a:r>
              <a:rPr lang="en-US" sz="2800" b="0" dirty="0" smtClean="0"/>
              <a:t>… </a:t>
            </a:r>
            <a:r>
              <a:rPr lang="en-US" sz="2800" b="0" i="1" dirty="0" smtClean="0"/>
              <a:t>this fear of flying </a:t>
            </a:r>
            <a:r>
              <a:rPr lang="en-US" sz="2800" i="1" dirty="0" smtClean="0"/>
              <a:t>keeps me grounded</a:t>
            </a:r>
            <a:r>
              <a:rPr lang="en-US" sz="2800" b="0" i="1" dirty="0" smtClean="0"/>
              <a:t>, there’s a part of  me that doesn’t want to release it…</a:t>
            </a:r>
            <a:endParaRPr lang="en-US" sz="2800" b="0" i="1" dirty="0"/>
          </a:p>
          <a:p>
            <a:pPr marL="548640" lvl="1">
              <a:spcBef>
                <a:spcPts val="1200"/>
              </a:spcBef>
              <a:buSzPct val="75000"/>
              <a:buBlip>
                <a:blip r:embed="rId3"/>
              </a:buBlip>
              <a:defRPr/>
            </a:pPr>
            <a:r>
              <a:rPr lang="en-US" sz="2400" b="0" i="1" dirty="0"/>
              <a:t> </a:t>
            </a:r>
            <a:r>
              <a:rPr lang="en-US" sz="2800" b="0" i="1" dirty="0" smtClean="0"/>
              <a:t>… this shame and embarrassment about my weight </a:t>
            </a:r>
            <a:r>
              <a:rPr lang="en-US" sz="2800" i="1" dirty="0" smtClean="0"/>
              <a:t>keeps me from socializing</a:t>
            </a:r>
            <a:r>
              <a:rPr lang="en-US" sz="2800" b="0" i="1" dirty="0" smtClean="0"/>
              <a:t>, there’s a part of me that wants to punish myself with it…</a:t>
            </a:r>
          </a:p>
          <a:p>
            <a:pPr marL="548640" lvl="1">
              <a:buSzPct val="75000"/>
              <a:buBlip>
                <a:blip r:embed="rId3"/>
              </a:buBlip>
              <a:defRPr/>
            </a:pPr>
            <a:endParaRPr lang="en-US" sz="1400" b="0" i="1" dirty="0" smtClean="0"/>
          </a:p>
          <a:p>
            <a:pPr marL="548640" lvl="1">
              <a:buSzPct val="75000"/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dirty="0" smtClean="0"/>
              <a:t>… </a:t>
            </a:r>
            <a:r>
              <a:rPr lang="en-US" sz="2800" i="1" dirty="0" smtClean="0"/>
              <a:t>I want to accept myself anyway.”</a:t>
            </a:r>
            <a:endParaRPr lang="en-US" sz="2800" i="1" dirty="0"/>
          </a:p>
          <a:p>
            <a:pPr marL="548640" lvl="1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defRPr/>
            </a:pPr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5" name="Picture 4" descr="therapist getting into he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4953000"/>
            <a:ext cx="1307742" cy="1737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1828800" y="457200"/>
            <a:ext cx="6781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Ways to frame a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Reversal - Setup Statement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KC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04800"/>
            <a:ext cx="1339850" cy="127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5800" y="2133600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“Even though….</a:t>
            </a:r>
            <a:endParaRPr lang="en-US" sz="3200" b="1" i="1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171000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008080"/>
            </a:gs>
            <a:gs pos="50000">
              <a:srgbClr val="FFFFCC"/>
            </a:gs>
            <a:gs pos="100000">
              <a:srgbClr val="91570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2" name="Text Box 4"/>
          <p:cNvSpPr txBox="1">
            <a:spLocks noChangeArrowheads="1"/>
          </p:cNvSpPr>
          <p:nvPr/>
        </p:nvSpPr>
        <p:spPr bwMode="auto">
          <a:xfrm>
            <a:off x="-228600" y="2438400"/>
            <a:ext cx="9144000" cy="41242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48640" lvl="1">
              <a:spcBef>
                <a:spcPts val="1200"/>
              </a:spcBef>
              <a:buSzPct val="75000"/>
              <a:buBlip>
                <a:blip r:embed="rId3"/>
              </a:buBlip>
              <a:defRPr/>
            </a:pPr>
            <a:r>
              <a:rPr lang="en-US" sz="2800" b="0" i="1" dirty="0" smtClean="0"/>
              <a:t>… this resentment at _____ </a:t>
            </a:r>
            <a:r>
              <a:rPr lang="en-US" sz="2800" i="1" dirty="0" smtClean="0"/>
              <a:t>is keeping us apart, </a:t>
            </a:r>
            <a:r>
              <a:rPr lang="en-US" sz="2800" b="0" i="1" dirty="0" smtClean="0"/>
              <a:t>there’s a part of me doesn’t want to let it go…</a:t>
            </a:r>
          </a:p>
          <a:p>
            <a:pPr marL="548640" lvl="1">
              <a:spcBef>
                <a:spcPts val="1200"/>
              </a:spcBef>
              <a:buSzPct val="75000"/>
              <a:buBlip>
                <a:blip r:embed="rId3"/>
              </a:buBlip>
              <a:defRPr/>
            </a:pPr>
            <a:r>
              <a:rPr lang="en-US" sz="2400" b="0" i="1" dirty="0" smtClean="0"/>
              <a:t> </a:t>
            </a:r>
            <a:r>
              <a:rPr lang="en-US" sz="2800" b="0" i="1" dirty="0" smtClean="0"/>
              <a:t>… these limiting beliefs</a:t>
            </a:r>
            <a:r>
              <a:rPr lang="en-US" sz="2800" i="1" dirty="0" smtClean="0"/>
              <a:t> keep me from having _____,</a:t>
            </a:r>
            <a:r>
              <a:rPr lang="en-US" sz="2800" b="0" i="1" dirty="0" smtClean="0"/>
              <a:t> a part of me doesn’t want to let them </a:t>
            </a:r>
            <a:r>
              <a:rPr lang="en-US" sz="2800" b="0" i="1" dirty="0" err="1" smtClean="0"/>
              <a:t>gos</a:t>
            </a:r>
            <a:r>
              <a:rPr lang="en-US" sz="2800" b="0" i="1" dirty="0" smtClean="0"/>
              <a:t>…</a:t>
            </a:r>
          </a:p>
          <a:p>
            <a:pPr marL="548640" lvl="1">
              <a:spcBef>
                <a:spcPts val="1200"/>
              </a:spcBef>
              <a:buSzPct val="75000"/>
              <a:buBlip>
                <a:blip r:embed="rId3"/>
              </a:buBlip>
              <a:defRPr/>
            </a:pPr>
            <a:r>
              <a:rPr lang="en-US" sz="2800" b="0" i="1" dirty="0" smtClean="0"/>
              <a:t>… this debilitating _______</a:t>
            </a:r>
            <a:r>
              <a:rPr lang="en-US" sz="2800" i="1" dirty="0" smtClean="0"/>
              <a:t>, keeps me from</a:t>
            </a:r>
            <a:br>
              <a:rPr lang="en-US" sz="2800" i="1" dirty="0" smtClean="0"/>
            </a:br>
            <a:r>
              <a:rPr lang="en-US" sz="2800" i="1" dirty="0" smtClean="0"/>
              <a:t>having a normal life,</a:t>
            </a:r>
            <a:r>
              <a:rPr lang="en-US" sz="2800" b="0" i="1" dirty="0" smtClean="0"/>
              <a:t> there’s a part of me that doesn’t want to be well…</a:t>
            </a:r>
          </a:p>
          <a:p>
            <a:pPr marL="548640" lvl="1">
              <a:buSzPct val="75000"/>
              <a:defRPr/>
            </a:pPr>
            <a:endParaRPr lang="en-US" sz="400" b="0" i="1" dirty="0" smtClean="0"/>
          </a:p>
          <a:p>
            <a:pPr marL="548640" lvl="1" algn="ctr">
              <a:buSzPct val="75000"/>
              <a:defRPr/>
            </a:pPr>
            <a:r>
              <a:rPr lang="en-US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and </a:t>
            </a:r>
            <a:r>
              <a:rPr lang="en-US" sz="26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accept myself </a:t>
            </a:r>
            <a:r>
              <a:rPr lang="en-US" sz="2600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anyway.”s</a:t>
            </a:r>
            <a:endParaRPr lang="en-US" dirty="0"/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1828800" y="457200"/>
            <a:ext cx="6781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 smtClean="0"/>
              <a:t>More Reversal – Setup</a:t>
            </a:r>
            <a:br>
              <a:rPr lang="en-US" sz="3200" b="1" dirty="0" smtClean="0"/>
            </a:br>
            <a:r>
              <a:rPr lang="en-US" sz="3200" b="1" dirty="0" smtClean="0"/>
              <a:t> Statement Examples</a:t>
            </a:r>
            <a:endParaRPr lang="en-US" sz="3200" b="1" dirty="0"/>
          </a:p>
        </p:txBody>
      </p:sp>
      <p:pic>
        <p:nvPicPr>
          <p:cNvPr id="7" name="Picture 6" descr="KC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04800"/>
            <a:ext cx="1339850" cy="127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5800" y="1828800"/>
            <a:ext cx="30941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“Even though…</a:t>
            </a:r>
            <a:endParaRPr lang="en-US" b="1" i="1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171000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008080"/>
            </a:gs>
            <a:gs pos="50000">
              <a:srgbClr val="FFFFCC"/>
            </a:gs>
            <a:gs pos="100000">
              <a:srgbClr val="91570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2" name="Text Box 4"/>
          <p:cNvSpPr txBox="1">
            <a:spLocks noChangeArrowheads="1"/>
          </p:cNvSpPr>
          <p:nvPr/>
        </p:nvSpPr>
        <p:spPr bwMode="auto">
          <a:xfrm>
            <a:off x="-228600" y="2209800"/>
            <a:ext cx="9372600" cy="52322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48640" lvl="1">
              <a:spcBef>
                <a:spcPts val="600"/>
              </a:spcBef>
              <a:buSzPct val="75000"/>
              <a:buBlip>
                <a:blip r:embed="rId3"/>
              </a:buBlip>
              <a:defRPr/>
            </a:pPr>
            <a:r>
              <a:rPr lang="en-US" sz="2800" b="0" i="1" dirty="0" smtClean="0"/>
              <a:t> … it’s not safe to let it go</a:t>
            </a:r>
            <a:endParaRPr lang="en-US" sz="2800" b="0" i="1" dirty="0"/>
          </a:p>
          <a:p>
            <a:pPr marL="548640" lvl="1">
              <a:spcBef>
                <a:spcPts val="600"/>
              </a:spcBef>
              <a:buSzPct val="75000"/>
              <a:buBlip>
                <a:blip r:embed="rId3"/>
              </a:buBlip>
              <a:defRPr/>
            </a:pPr>
            <a:r>
              <a:rPr lang="en-US" sz="2400" b="0" i="1" dirty="0"/>
              <a:t> </a:t>
            </a:r>
            <a:r>
              <a:rPr lang="en-US" sz="2800" b="0" i="1" dirty="0" smtClean="0"/>
              <a:t>… it’s </a:t>
            </a:r>
            <a:r>
              <a:rPr lang="en-US" sz="2800" b="0" i="1" dirty="0"/>
              <a:t>not acceptable to get over </a:t>
            </a:r>
            <a:r>
              <a:rPr lang="en-US" sz="2800" b="0" i="1" dirty="0" smtClean="0"/>
              <a:t>it</a:t>
            </a:r>
            <a:endParaRPr lang="en-US" sz="2800" b="0" i="1" dirty="0"/>
          </a:p>
          <a:p>
            <a:pPr marL="548640" lvl="1">
              <a:spcBef>
                <a:spcPts val="600"/>
              </a:spcBef>
              <a:buSzPct val="75000"/>
              <a:buBlip>
                <a:blip r:embed="rId3"/>
              </a:buBlip>
              <a:defRPr/>
            </a:pPr>
            <a:r>
              <a:rPr lang="en-US" sz="2400" b="0" i="1" dirty="0" smtClean="0"/>
              <a:t> …  </a:t>
            </a:r>
            <a:r>
              <a:rPr lang="en-US" sz="2800" b="0" i="1" dirty="0" smtClean="0"/>
              <a:t>it’s how </a:t>
            </a:r>
            <a:r>
              <a:rPr lang="en-US" sz="2800" b="0" i="1" dirty="0"/>
              <a:t>I punish myself</a:t>
            </a:r>
          </a:p>
          <a:p>
            <a:pPr marL="548640" lvl="1">
              <a:spcBef>
                <a:spcPts val="600"/>
              </a:spcBef>
              <a:buSzPct val="75000"/>
              <a:buBlip>
                <a:blip r:embed="rId3"/>
              </a:buBlip>
              <a:defRPr/>
            </a:pPr>
            <a:r>
              <a:rPr lang="en-US" sz="2400" b="0" i="1" dirty="0"/>
              <a:t> </a:t>
            </a:r>
            <a:r>
              <a:rPr lang="en-US" sz="2800" b="0" i="1" dirty="0" smtClean="0"/>
              <a:t>… it’s how I punish ________</a:t>
            </a:r>
            <a:br>
              <a:rPr lang="en-US" sz="2800" b="0" i="1" dirty="0" smtClean="0"/>
            </a:br>
            <a:endParaRPr lang="en-US" sz="1600" b="0" i="1" dirty="0"/>
          </a:p>
          <a:p>
            <a:pPr marL="548640" lvl="1">
              <a:spcBef>
                <a:spcPts val="600"/>
              </a:spcBef>
              <a:buSzPct val="75000"/>
              <a:buBlip>
                <a:blip r:embed="rId3"/>
              </a:buBlip>
              <a:defRPr/>
            </a:pPr>
            <a:r>
              <a:rPr lang="en-US" sz="2400" b="0" i="1" dirty="0"/>
              <a:t> </a:t>
            </a:r>
            <a:r>
              <a:rPr lang="en-US" sz="2800" b="0" i="1" dirty="0" smtClean="0"/>
              <a:t>… I don’t know who I would </a:t>
            </a:r>
            <a:r>
              <a:rPr lang="en-US" sz="2800" b="0" i="1" dirty="0"/>
              <a:t>I be without </a:t>
            </a:r>
            <a:r>
              <a:rPr lang="en-US" sz="2800" b="0" i="1" dirty="0" smtClean="0"/>
              <a:t>this</a:t>
            </a:r>
          </a:p>
          <a:p>
            <a:pPr marL="548640" lvl="1">
              <a:spcBef>
                <a:spcPts val="600"/>
              </a:spcBef>
              <a:buSzPct val="75000"/>
              <a:buBlip>
                <a:blip r:embed="rId3"/>
              </a:buBlip>
              <a:defRPr/>
            </a:pPr>
            <a:r>
              <a:rPr lang="en-US" sz="2400" b="0" i="1" dirty="0" smtClean="0"/>
              <a:t> </a:t>
            </a:r>
            <a:r>
              <a:rPr lang="en-US" sz="2800" b="0" i="1" dirty="0" smtClean="0"/>
              <a:t>… I don’t deserve to get over it</a:t>
            </a:r>
            <a:endParaRPr lang="en-US" sz="2400" b="0" i="1" dirty="0" smtClean="0"/>
          </a:p>
          <a:p>
            <a:pPr marL="548640" lvl="1">
              <a:spcBef>
                <a:spcPts val="600"/>
              </a:spcBef>
              <a:buSzPct val="75000"/>
              <a:buBlip>
                <a:blip r:embed="rId3"/>
              </a:buBlip>
              <a:defRPr/>
            </a:pPr>
            <a:r>
              <a:rPr lang="en-US" sz="2400" b="0" i="1" dirty="0" smtClean="0"/>
              <a:t> </a:t>
            </a:r>
            <a:r>
              <a:rPr lang="en-US" sz="2800" b="0" i="1" dirty="0" smtClean="0"/>
              <a:t>…</a:t>
            </a:r>
            <a:r>
              <a:rPr lang="en-US" sz="2400" b="0" i="1" dirty="0" smtClean="0"/>
              <a:t> </a:t>
            </a:r>
            <a:r>
              <a:rPr lang="en-US" sz="2800" b="0" i="1" dirty="0" smtClean="0"/>
              <a:t>it gives me an excuse to …</a:t>
            </a:r>
            <a:endParaRPr lang="en-US" sz="2400" b="0" i="1" dirty="0"/>
          </a:p>
          <a:p>
            <a:pPr marL="548640" lvl="1">
              <a:buBlip>
                <a:blip r:embed="rId4"/>
              </a:buBlip>
              <a:defRPr/>
            </a:pPr>
            <a:endParaRPr lang="en-US" sz="2000" dirty="0"/>
          </a:p>
          <a:p>
            <a:pPr marL="548640" lvl="1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defRPr/>
            </a:pPr>
            <a:endParaRPr lang="en-US" dirty="0"/>
          </a:p>
        </p:txBody>
      </p:sp>
      <p:pic>
        <p:nvPicPr>
          <p:cNvPr id="7" name="Picture 6" descr="KC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04800"/>
            <a:ext cx="1339850" cy="127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therapist getting into hea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4953000"/>
            <a:ext cx="1307742" cy="1737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28800" y="457200"/>
            <a:ext cx="6781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Subconscious Reasons for Resistance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171000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008080"/>
            </a:gs>
            <a:gs pos="50000">
              <a:srgbClr val="FFFFCC"/>
            </a:gs>
            <a:gs pos="100000">
              <a:srgbClr val="91570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19200"/>
            <a:ext cx="6511925" cy="11449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en-US" sz="3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Neutralizing a Reversal </a:t>
            </a:r>
            <a:r>
              <a:rPr lang="en-US" sz="3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not </a:t>
            </a:r>
            <a:r>
              <a:rPr lang="en-US" sz="3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fix the </a:t>
            </a:r>
            <a:r>
              <a:rPr lang="en-US" sz="3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81000"/>
            <a:ext cx="8534400" cy="603504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woPt" dir="t"/>
          </a:scene3d>
          <a:sp3d prstMaterial="metal">
            <a:bevelT/>
          </a:sp3d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Important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Remember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None/>
              <a:defRPr/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3505200"/>
            <a:ext cx="588815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None/>
              <a:defRPr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chemeClr val="tx1">
                      <a:alpha val="96000"/>
                    </a:schemeClr>
                  </a:outerShdw>
                </a:effectLst>
              </a:rPr>
              <a:t>It fixes the </a:t>
            </a:r>
            <a:r>
              <a:rPr lang="en-US" sz="4000" i="1" dirty="0">
                <a:solidFill>
                  <a:srgbClr val="C00000"/>
                </a:solidFill>
                <a:effectLst>
                  <a:outerShdw blurRad="38100" dist="38100" dir="2700000" algn="tl">
                    <a:schemeClr val="tx1">
                      <a:alpha val="96000"/>
                    </a:schemeClr>
                  </a:outerShdw>
                </a:effectLst>
              </a:rPr>
              <a:t>impediment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chemeClr val="tx1">
                      <a:alpha val="96000"/>
                    </a:schemeClr>
                  </a:outerShdw>
                </a:effectLst>
              </a:rPr>
              <a:t> </a:t>
            </a:r>
            <a:b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chemeClr val="tx1">
                      <a:alpha val="96000"/>
                    </a:schemeClr>
                  </a:outerShdw>
                </a:effectLst>
              </a:rPr>
            </a:b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chemeClr val="tx1">
                      <a:alpha val="96000"/>
                    </a:schemeClr>
                  </a:outerShdw>
                </a:effectLst>
              </a:rPr>
              <a:t>to fixing the problem</a:t>
            </a:r>
          </a:p>
        </p:txBody>
      </p:sp>
      <p:pic>
        <p:nvPicPr>
          <p:cNvPr id="5" name="Picture 4" descr="therapist getting into 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590800"/>
            <a:ext cx="1720714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16200000" flipH="1">
            <a:off x="5791200" y="2743200"/>
            <a:ext cx="838200" cy="533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w="sm" len="sm"/>
            <a:tailEnd type="triangle" w="lg" len="lg"/>
          </a:ln>
          <a:effectLst>
            <a:outerShdw blurRad="50800" dist="50800" dir="5400000" algn="ctr" rotWithShape="0">
              <a:schemeClr val="bg1"/>
            </a:outerShdw>
          </a:effectLst>
        </p:spPr>
      </p:cxnSp>
      <p:sp>
        <p:nvSpPr>
          <p:cNvPr id="7" name="TextBox 6"/>
          <p:cNvSpPr txBox="1"/>
          <p:nvPr/>
        </p:nvSpPr>
        <p:spPr>
          <a:xfrm>
            <a:off x="1981327" y="5181600"/>
            <a:ext cx="57791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neutralizing a Reversal you</a:t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need to tap on the ISSUE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67000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0">
              <a:latin typeface="Comic Sans MS" pitchFamily="66" charset="0"/>
            </a:endParaRPr>
          </a:p>
        </p:txBody>
      </p:sp>
      <p:sp>
        <p:nvSpPr>
          <p:cNvPr id="1462275" name="Rectangle 3"/>
          <p:cNvSpPr>
            <a:spLocks noChangeArrowheads="1"/>
          </p:cNvSpPr>
          <p:nvPr/>
        </p:nvSpPr>
        <p:spPr bwMode="auto">
          <a:xfrm>
            <a:off x="381000" y="457200"/>
            <a:ext cx="82296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Dyads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on Reversals and Muscle Testing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49213" lvl="1" indent="45720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dirty="0" smtClean="0">
                <a:cs typeface="Arial" charset="0"/>
              </a:rPr>
              <a:t>Find </a:t>
            </a:r>
            <a:r>
              <a:rPr lang="en-US" sz="2800" dirty="0">
                <a:cs typeface="Arial" charset="0"/>
              </a:rPr>
              <a:t>a </a:t>
            </a:r>
            <a:r>
              <a:rPr lang="en-US" sz="2800" dirty="0" smtClean="0">
                <a:cs typeface="Arial" charset="0"/>
              </a:rPr>
              <a:t>partner and sit facing each other</a:t>
            </a:r>
            <a:endParaRPr lang="en-US" sz="2800" dirty="0">
              <a:cs typeface="Arial" charset="0"/>
            </a:endParaRPr>
          </a:p>
          <a:p>
            <a:pPr marL="49213" lvl="1" indent="45720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dirty="0" smtClean="0">
                <a:cs typeface="Arial" charset="0"/>
              </a:rPr>
              <a:t>Decide who starts as “A” </a:t>
            </a:r>
            <a:r>
              <a:rPr lang="en-US" sz="2800" b="0" dirty="0" smtClean="0">
                <a:cs typeface="Arial" charset="0"/>
              </a:rPr>
              <a:t>(Coach) </a:t>
            </a:r>
            <a:endParaRPr lang="en-US" sz="2800" dirty="0">
              <a:cs typeface="Arial" charset="0"/>
            </a:endParaRPr>
          </a:p>
          <a:p>
            <a:pPr marL="49213" lvl="1" indent="45720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dirty="0" smtClean="0">
                <a:cs typeface="Arial" charset="0"/>
              </a:rPr>
              <a:t>Switch roles when we ask you to </a:t>
            </a:r>
            <a:endParaRPr lang="en-US" sz="2800" b="0" dirty="0">
              <a:cs typeface="Arial" charset="0"/>
            </a:endParaRPr>
          </a:p>
        </p:txBody>
      </p:sp>
      <p:pic>
        <p:nvPicPr>
          <p:cNvPr id="6" name="Picture 5" descr="therapist getting into 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886200"/>
            <a:ext cx="1720714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6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6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6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 EFT™ Techniques and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Skills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You will Learn</a:t>
            </a:r>
            <a:r>
              <a:rPr lang="en-US" sz="2800" dirty="0" smtClean="0">
                <a:latin typeface="Arial" charset="0"/>
              </a:rPr>
              <a:t> 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marL="609600" indent="-609600" eaLnBrk="1" hangingPunct="1">
              <a:defRPr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Blip>
                <a:blip r:embed="rId2"/>
              </a:buBlip>
              <a:defRPr/>
            </a:pPr>
            <a:r>
              <a:rPr lang="en-US" sz="2800" dirty="0" smtClean="0">
                <a:latin typeface="Arial" charset="0"/>
              </a:rPr>
              <a:t>Relationship Remedy* 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Blip>
                <a:blip r:embed="rId2"/>
              </a:buBlip>
              <a:defRPr/>
            </a:pPr>
            <a:r>
              <a:rPr lang="en-US" sz="2800" dirty="0" smtClean="0">
                <a:latin typeface="Arial" charset="0"/>
              </a:rPr>
              <a:t>Role-Reversal Technique*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Blip>
                <a:blip r:embed="rId2"/>
              </a:buBlip>
              <a:defRPr/>
            </a:pPr>
            <a:r>
              <a:rPr lang="en-US" sz="2800" dirty="0" smtClean="0">
                <a:latin typeface="Arial" charset="0"/>
              </a:rPr>
              <a:t>Belief Busting Technique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Blip>
                <a:blip r:embed="rId2"/>
              </a:buBlip>
              <a:defRPr/>
            </a:pPr>
            <a:r>
              <a:rPr lang="en-US" sz="2800" dirty="0" smtClean="0">
                <a:latin typeface="Arial" charset="0"/>
              </a:rPr>
              <a:t>Ultimate Truth Statement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Blip>
                <a:blip r:embed="rId2"/>
              </a:buBlip>
              <a:defRPr/>
            </a:pPr>
            <a:r>
              <a:rPr lang="en-US" sz="2800" dirty="0" smtClean="0">
                <a:latin typeface="Arial" charset="0"/>
              </a:rPr>
              <a:t>(More of) The Tapping Tree 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Blip>
                <a:blip r:embed="rId2"/>
              </a:buBlip>
              <a:defRPr/>
            </a:pPr>
            <a:r>
              <a:rPr lang="en-US" sz="2800" dirty="0" smtClean="0">
                <a:latin typeface="Arial" charset="0"/>
              </a:rPr>
              <a:t>Tower of Shame</a:t>
            </a:r>
            <a:r>
              <a:rPr lang="en-US" sz="2800" b="1" dirty="0" smtClean="0">
                <a:latin typeface="Arial" charset="0"/>
              </a:rPr>
              <a:t>*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Blip>
                <a:blip r:embed="rId2"/>
              </a:buBlip>
              <a:defRPr/>
            </a:pPr>
            <a:r>
              <a:rPr lang="en-US" sz="2800" dirty="0" smtClean="0">
                <a:latin typeface="Arial" charset="0"/>
              </a:rPr>
              <a:t>Surrogate tapping </a:t>
            </a:r>
            <a:r>
              <a:rPr lang="en-US" sz="2400" dirty="0" smtClean="0">
                <a:latin typeface="Arial" charset="0"/>
              </a:rPr>
              <a:t>(webinar)</a:t>
            </a:r>
            <a:endParaRPr lang="en-US" sz="2800" dirty="0" smtClean="0">
              <a:latin typeface="Arial" charset="0"/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Blip>
                <a:blip r:embed="rId2"/>
              </a:buBlip>
              <a:defRPr/>
            </a:pPr>
            <a:endParaRPr lang="en-US" sz="2800" b="1" dirty="0" smtClean="0">
              <a:latin typeface="Arial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>
              <a:defRPr/>
            </a:pPr>
            <a:endParaRPr lang="en-US" sz="28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4" descr="logo_150x15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" y="288970"/>
            <a:ext cx="1428750" cy="1308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tower_of_Shame_20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724400"/>
            <a:ext cx="2390638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0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0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0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More Skills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&amp;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Techniques </a:t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sz="3600" dirty="0" smtClean="0">
              <a:latin typeface="Arial" charset="0"/>
            </a:endParaRPr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048000"/>
          </a:xfrm>
        </p:spPr>
        <p:txBody>
          <a:bodyPr/>
          <a:lstStyle/>
          <a:p>
            <a:pPr marL="609600" indent="-609600" eaLnBrk="1" hangingPunct="1">
              <a:defRPr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400050" indent="-400050" eaLnBrk="1" hangingPunct="1"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Blip>
                <a:blip r:embed="rId2"/>
              </a:buBlip>
              <a:defRPr/>
            </a:pPr>
            <a:r>
              <a:rPr lang="en-US" sz="2800" dirty="0" smtClean="0">
                <a:latin typeface="Arial" charset="0"/>
              </a:rPr>
              <a:t>Personal Power Process </a:t>
            </a:r>
            <a:r>
              <a:rPr lang="en-US" sz="2400" dirty="0" smtClean="0">
                <a:latin typeface="Arial" charset="0"/>
              </a:rPr>
              <a:t>(webinar)</a:t>
            </a:r>
            <a:endParaRPr lang="en-US" sz="2800" dirty="0" smtClean="0">
              <a:latin typeface="Arial" charset="0"/>
            </a:endParaRPr>
          </a:p>
          <a:p>
            <a:pPr marL="400050" indent="-400050" eaLnBrk="1" hangingPunct="1"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Blip>
                <a:blip r:embed="rId2"/>
              </a:buBlip>
              <a:defRPr/>
            </a:pPr>
            <a:r>
              <a:rPr lang="en-US" sz="2800" dirty="0" smtClean="0">
                <a:latin typeface="Arial" charset="0"/>
              </a:rPr>
              <a:t>The PHOOSIE Method*</a:t>
            </a:r>
          </a:p>
          <a:p>
            <a:pPr marL="400050" indent="-400050" eaLnBrk="1" hangingPunct="1"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Blip>
                <a:blip r:embed="rId2"/>
              </a:buBlip>
              <a:defRPr/>
            </a:pPr>
            <a:r>
              <a:rPr lang="en-US" sz="2800" dirty="0" smtClean="0">
                <a:latin typeface="Arial" charset="0"/>
              </a:rPr>
              <a:t>Ultimate Choice Technique*</a:t>
            </a:r>
          </a:p>
          <a:p>
            <a:pPr marL="400050" indent="-400050" eaLnBrk="1" hangingPunct="1"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Blip>
                <a:blip r:embed="rId2"/>
              </a:buBlip>
              <a:defRPr/>
            </a:pPr>
            <a:r>
              <a:rPr lang="en-US" sz="2800" dirty="0" smtClean="0">
                <a:latin typeface="Arial" charset="0"/>
              </a:rPr>
              <a:t>Dan Rather Technique*</a:t>
            </a:r>
          </a:p>
          <a:p>
            <a:pPr marL="400050" indent="-400050" eaLnBrk="1" hangingPunct="1"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Blip>
                <a:blip r:embed="rId2"/>
              </a:buBlip>
              <a:defRPr/>
            </a:pPr>
            <a:r>
              <a:rPr lang="en-US" sz="2800" dirty="0">
                <a:latin typeface="Arial" charset="0"/>
              </a:rPr>
              <a:t>Ping-ponging</a:t>
            </a:r>
          </a:p>
          <a:p>
            <a:pPr marL="400050" indent="-400050" eaLnBrk="1" hangingPunct="1"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Blip>
                <a:blip r:embed="rId2"/>
              </a:buBlip>
              <a:defRPr/>
            </a:pPr>
            <a:r>
              <a:rPr lang="en-US" sz="2800" dirty="0" smtClean="0">
                <a:latin typeface="Arial" charset="0"/>
              </a:rPr>
              <a:t>Revenge tapping*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</a:t>
            </a:r>
          </a:p>
        </p:txBody>
      </p:sp>
      <p:pic>
        <p:nvPicPr>
          <p:cNvPr id="5" name="Picture 4" descr="logo_150x15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" y="288970"/>
            <a:ext cx="1428750" cy="1308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535" y="3539180"/>
            <a:ext cx="1735065" cy="24996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90600" y="60960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0" dirty="0">
                <a:solidFill>
                  <a:schemeClr val="bg1"/>
                </a:solidFill>
              </a:rPr>
              <a:t>m</a:t>
            </a:r>
            <a:r>
              <a:rPr lang="en-US" sz="2400" b="0" dirty="0" smtClean="0">
                <a:solidFill>
                  <a:schemeClr val="bg1"/>
                </a:solidFill>
              </a:rPr>
              <a:t>ay be taught during the Continuing Ed Program</a:t>
            </a:r>
          </a:p>
          <a:p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0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0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0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Text Box 2"/>
          <p:cNvSpPr txBox="1">
            <a:spLocks noChangeArrowheads="1"/>
          </p:cNvSpPr>
          <p:nvPr/>
        </p:nvSpPr>
        <p:spPr bwMode="auto">
          <a:xfrm>
            <a:off x="3048000" y="1752600"/>
            <a:ext cx="5791200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88000"/>
              <a:buBlip>
                <a:blip r:embed="rId2"/>
              </a:buBlip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0" dirty="0" smtClean="0"/>
              <a:t>Handle difficult or hard-to-</a:t>
            </a:r>
            <a:br>
              <a:rPr lang="en-US" sz="2800" b="0" dirty="0" smtClean="0"/>
            </a:br>
            <a:r>
              <a:rPr lang="en-US" sz="2800" b="0" dirty="0" smtClean="0"/>
              <a:t>     measure issues</a:t>
            </a:r>
            <a:endParaRPr lang="en-US" sz="2800" b="0" dirty="0"/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95000"/>
              <a:buBlip>
                <a:blip r:embed="rId2"/>
              </a:buBlip>
              <a:defRPr/>
            </a:pPr>
            <a:r>
              <a:rPr lang="en-US" sz="2800" b="0" dirty="0"/>
              <a:t> </a:t>
            </a:r>
            <a:r>
              <a:rPr lang="en-US" sz="2800" b="0" dirty="0" smtClean="0"/>
              <a:t>  Pre-frame and Re-frame </a:t>
            </a:r>
            <a:r>
              <a:rPr lang="en-US" sz="2000" b="0" dirty="0" smtClean="0"/>
              <a:t>(webinar)</a:t>
            </a:r>
            <a:endParaRPr lang="en-US" sz="2800" b="0" dirty="0" smtClean="0"/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95000"/>
              <a:buBlip>
                <a:blip r:embed="rId2"/>
              </a:buBlip>
              <a:defRPr/>
            </a:pPr>
            <a:r>
              <a:rPr lang="en-US" sz="2800" b="0" dirty="0" smtClean="0"/>
              <a:t>   Finely tune your intuition*</a:t>
            </a:r>
            <a:endParaRPr lang="en-US" sz="2800" b="0" dirty="0"/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90000"/>
              <a:defRPr/>
            </a:pPr>
            <a:r>
              <a:rPr lang="en-US" sz="2800" b="0" dirty="0" smtClean="0"/>
              <a:t> </a:t>
            </a:r>
          </a:p>
          <a:p>
            <a:pPr>
              <a:buClr>
                <a:schemeClr val="bg1"/>
              </a:buClr>
              <a:buSzPct val="50000"/>
              <a:buBlip>
                <a:blip r:embed="rId3"/>
              </a:buBlip>
              <a:defRPr/>
            </a:pPr>
            <a:endParaRPr lang="en-US" sz="2800" b="0" dirty="0"/>
          </a:p>
          <a:p>
            <a:pPr>
              <a:buSzPct val="90000"/>
              <a:buBlip>
                <a:blip r:embed="rId4"/>
              </a:buBlip>
              <a:defRPr/>
            </a:pPr>
            <a:endParaRPr lang="en-US" sz="2800" b="0" dirty="0"/>
          </a:p>
        </p:txBody>
      </p:sp>
      <p:sp>
        <p:nvSpPr>
          <p:cNvPr id="673795" name="Text Box 3"/>
          <p:cNvSpPr txBox="1">
            <a:spLocks noChangeArrowheads="1"/>
          </p:cNvSpPr>
          <p:nvPr/>
        </p:nvSpPr>
        <p:spPr bwMode="auto">
          <a:xfrm>
            <a:off x="1676400" y="304800"/>
            <a:ext cx="65611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will also learn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to:</a:t>
            </a:r>
          </a:p>
          <a:p>
            <a:pPr>
              <a:defRPr/>
            </a:pP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5" descr="phone sessions c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2209800"/>
            <a:ext cx="2536102" cy="2057400"/>
          </a:xfrm>
          <a:prstGeom prst="rect">
            <a:avLst/>
          </a:prstGeom>
          <a:ln>
            <a:solidFill>
              <a:srgbClr val="91570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3400" y="4572000"/>
            <a:ext cx="8077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90000"/>
              <a:buBlip>
                <a:blip r:embed="rId2"/>
              </a:buBlip>
              <a:defRPr/>
            </a:pPr>
            <a:r>
              <a:rPr lang="en-US" sz="3200" b="0" dirty="0" smtClean="0"/>
              <a:t>  </a:t>
            </a:r>
            <a:r>
              <a:rPr lang="en-US" sz="2800" b="0" dirty="0" smtClean="0"/>
              <a:t>Do professional phone sessions </a:t>
            </a:r>
            <a:endParaRPr lang="en-US" sz="3200" b="0" dirty="0" smtClean="0"/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90000"/>
              <a:buBlip>
                <a:blip r:embed="rId2"/>
              </a:buBlip>
              <a:defRPr/>
            </a:pPr>
            <a:r>
              <a:rPr lang="en-US" sz="3200" b="0" dirty="0" smtClean="0"/>
              <a:t> </a:t>
            </a:r>
            <a:r>
              <a:rPr lang="en-US" sz="2800" b="0" dirty="0" smtClean="0"/>
              <a:t> Master the Art &amp; Science of Tapping </a:t>
            </a:r>
            <a:r>
              <a:rPr lang="en-US" sz="2400" b="0" dirty="0" smtClean="0"/>
              <a:t>(webinar)</a:t>
            </a:r>
            <a:endParaRPr lang="en-US" sz="2800" b="0" dirty="0" smtClean="0"/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90000"/>
              <a:defRPr/>
            </a:pPr>
            <a:r>
              <a:rPr lang="en-US" sz="2800" b="0" dirty="0" smtClean="0"/>
              <a:t>  </a:t>
            </a:r>
          </a:p>
          <a:p>
            <a:r>
              <a:rPr lang="en-US" sz="3200" b="0" dirty="0"/>
              <a:t>*</a:t>
            </a:r>
            <a:r>
              <a:rPr lang="en-US" sz="2400" b="0" dirty="0">
                <a:solidFill>
                  <a:schemeClr val="bg1"/>
                </a:solidFill>
              </a:rPr>
              <a:t> may be taught during the Continuing Ed </a:t>
            </a:r>
            <a:r>
              <a:rPr lang="en-US" sz="2400" b="0" dirty="0" smtClean="0">
                <a:solidFill>
                  <a:schemeClr val="bg1"/>
                </a:solidFill>
              </a:rPr>
              <a:t>Programs</a:t>
            </a:r>
            <a:endParaRPr lang="en-US" sz="2400" b="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7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7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7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7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Introductions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057400"/>
            <a:ext cx="7010400" cy="41148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 30 seconds or less please</a:t>
            </a:r>
          </a:p>
          <a:p>
            <a:pPr eaLnBrk="1" hangingPunct="1">
              <a:buSzPct val="80000"/>
              <a:buBlip>
                <a:blip r:embed="rId2"/>
              </a:buBlip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State your name </a:t>
            </a:r>
          </a:p>
          <a:p>
            <a:pPr eaLnBrk="1" hangingPunct="1">
              <a:buSzPct val="80000"/>
              <a:buBlip>
                <a:blip r:embed="rId2"/>
              </a:buBlip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Where you are from</a:t>
            </a:r>
          </a:p>
          <a:p>
            <a:pPr eaLnBrk="1" hangingPunct="1">
              <a:buSzPct val="80000"/>
              <a:buBlip>
                <a:blip r:embed="rId2"/>
              </a:buBlip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Your occupation</a:t>
            </a:r>
          </a:p>
          <a:p>
            <a:pPr eaLnBrk="1" hangingPunct="1">
              <a:buSzPct val="80000"/>
              <a:buBlip>
                <a:blip r:embed="rId2"/>
              </a:buBlip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Your intention for this </a:t>
            </a:r>
            <a:br>
              <a:rPr lang="en-US" sz="3000" dirty="0" smtClean="0">
                <a:latin typeface="Arial" pitchFamily="34" charset="0"/>
                <a:cs typeface="Arial" pitchFamily="34" charset="0"/>
              </a:rPr>
            </a:br>
            <a:r>
              <a:rPr lang="en-US" sz="3000" dirty="0" smtClean="0">
                <a:latin typeface="Arial" pitchFamily="34" charset="0"/>
                <a:cs typeface="Arial" pitchFamily="34" charset="0"/>
              </a:rPr>
              <a:t>class</a:t>
            </a:r>
          </a:p>
        </p:txBody>
      </p:sp>
      <p:pic>
        <p:nvPicPr>
          <p:cNvPr id="8" name="Picture 4" descr="Logo_150x15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" y="228600"/>
            <a:ext cx="1598091" cy="1463040"/>
          </a:xfrm>
          <a:prstGeom prst="roundRect">
            <a:avLst/>
          </a:prstGeom>
          <a:ln>
            <a:solidFill>
              <a:srgbClr val="008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6" descr="greetings deer and dog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34000" y="3048000"/>
            <a:ext cx="3321364" cy="2011680"/>
          </a:xfrm>
          <a:prstGeom prst="rect">
            <a:avLst/>
          </a:prstGeom>
          <a:ln>
            <a:solidFill>
              <a:srgbClr val="FF99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29000" y="6457890"/>
            <a:ext cx="2390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© </a:t>
            </a:r>
            <a:r>
              <a:rPr lang="en-US" sz="1400" dirty="0" smtClean="0"/>
              <a:t>2008-2014 ProEFT.com</a:t>
            </a:r>
            <a:endParaRPr lang="en-US" sz="2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Text Box 2"/>
          <p:cNvSpPr txBox="1">
            <a:spLocks noChangeArrowheads="1"/>
          </p:cNvSpPr>
          <p:nvPr/>
        </p:nvSpPr>
        <p:spPr bwMode="auto">
          <a:xfrm>
            <a:off x="609600" y="2133600"/>
            <a:ext cx="73914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SzPct val="90000"/>
              <a:buBlip>
                <a:blip r:embed="rId2"/>
              </a:buBlip>
              <a:defRPr/>
            </a:pPr>
            <a:r>
              <a:rPr lang="en-US" sz="2800" dirty="0" smtClean="0"/>
              <a:t>  </a:t>
            </a:r>
            <a:r>
              <a:rPr lang="en-US" sz="2800" b="0" dirty="0" smtClean="0"/>
              <a:t>How to use Pro EFT™ </a:t>
            </a:r>
            <a:r>
              <a:rPr lang="en-US" sz="2800" b="0" dirty="0"/>
              <a:t>for </a:t>
            </a:r>
            <a:r>
              <a:rPr lang="en-US" sz="2800" b="0" dirty="0" smtClean="0"/>
              <a:t>stuck issues;  </a:t>
            </a:r>
            <a:br>
              <a:rPr lang="en-US" sz="2800" b="0" dirty="0" smtClean="0"/>
            </a:br>
            <a:r>
              <a:rPr lang="en-US" sz="2800" b="0" dirty="0" smtClean="0"/>
              <a:t>    weight, clutter, procrastination, etc. </a:t>
            </a:r>
          </a:p>
          <a:p>
            <a:pPr>
              <a:spcAft>
                <a:spcPts val="1200"/>
              </a:spcAft>
              <a:buSzPct val="90000"/>
              <a:buBlip>
                <a:blip r:embed="rId2"/>
              </a:buBlip>
              <a:defRPr/>
            </a:pPr>
            <a:r>
              <a:rPr lang="en-US" sz="2800" b="0" dirty="0" smtClean="0"/>
              <a:t>  How to what and know to </a:t>
            </a:r>
            <a:r>
              <a:rPr lang="en-US" sz="2800" b="0" dirty="0"/>
              <a:t>refer </a:t>
            </a:r>
            <a:r>
              <a:rPr lang="en-US" sz="2800" b="0" dirty="0" smtClean="0"/>
              <a:t>out </a:t>
            </a:r>
            <a:r>
              <a:rPr lang="en-US" sz="2400" b="0" dirty="0" smtClean="0"/>
              <a:t>(webinar)</a:t>
            </a:r>
            <a:endParaRPr lang="en-US" sz="2800" b="0" dirty="0"/>
          </a:p>
          <a:p>
            <a:pPr>
              <a:spcAft>
                <a:spcPts val="1200"/>
              </a:spcAft>
              <a:buSzPct val="90000"/>
              <a:buBlip>
                <a:blip r:embed="rId2"/>
              </a:buBlip>
              <a:defRPr/>
            </a:pPr>
            <a:r>
              <a:rPr lang="en-US" sz="2800" b="0" dirty="0"/>
              <a:t> </a:t>
            </a:r>
            <a:r>
              <a:rPr lang="en-US" sz="2800" b="0" dirty="0" smtClean="0"/>
              <a:t> The anatomy of a session</a:t>
            </a:r>
          </a:p>
          <a:p>
            <a:pPr>
              <a:spcAft>
                <a:spcPts val="1200"/>
              </a:spcAft>
              <a:buSzPct val="90000"/>
              <a:buBlip>
                <a:blip r:embed="rId2"/>
              </a:buBlip>
              <a:defRPr/>
            </a:pPr>
            <a:r>
              <a:rPr lang="en-US" sz="2800" b="0" dirty="0"/>
              <a:t> </a:t>
            </a:r>
            <a:r>
              <a:rPr lang="en-US" sz="2800" b="0" dirty="0" smtClean="0"/>
              <a:t> Market and promote yourself </a:t>
            </a:r>
            <a:r>
              <a:rPr lang="en-US" sz="2400" b="0" dirty="0" smtClean="0"/>
              <a:t>(webinar)</a:t>
            </a:r>
          </a:p>
          <a:p>
            <a:pPr>
              <a:spcAft>
                <a:spcPts val="1200"/>
              </a:spcAft>
              <a:buSzPct val="90000"/>
              <a:buBlip>
                <a:blip r:embed="rId2"/>
              </a:buBlip>
              <a:defRPr/>
            </a:pPr>
            <a:r>
              <a:rPr lang="en-US" sz="2400" b="0" dirty="0" smtClean="0"/>
              <a:t>   </a:t>
            </a:r>
            <a:r>
              <a:rPr lang="en-US" sz="2800" b="0" dirty="0" err="1" smtClean="0"/>
              <a:t>H’oponopono</a:t>
            </a:r>
            <a:r>
              <a:rPr lang="en-US" sz="2400" b="0" dirty="0" smtClean="0"/>
              <a:t> (webinar)</a:t>
            </a:r>
            <a:endParaRPr lang="en-US" sz="2400" b="0" dirty="0"/>
          </a:p>
        </p:txBody>
      </p:sp>
      <p:sp>
        <p:nvSpPr>
          <p:cNvPr id="673795" name="Text Box 3"/>
          <p:cNvSpPr txBox="1">
            <a:spLocks noChangeArrowheads="1"/>
          </p:cNvSpPr>
          <p:nvPr/>
        </p:nvSpPr>
        <p:spPr bwMode="auto">
          <a:xfrm>
            <a:off x="2057400" y="990600"/>
            <a:ext cx="65611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will also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learn: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 descr="logo_150x15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" y="288970"/>
            <a:ext cx="1428750" cy="1308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7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7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7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7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7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7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7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7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29000" y="609600"/>
            <a:ext cx="5486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0" dirty="0"/>
              <a:t/>
            </a:r>
            <a:br>
              <a:rPr lang="en-US" sz="2800" b="0" dirty="0"/>
            </a:b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0" i="1" dirty="0" smtClean="0"/>
              <a:t>Even </a:t>
            </a:r>
            <a:r>
              <a:rPr lang="en-US" sz="2800" b="0" i="1" dirty="0"/>
              <a:t>though </a:t>
            </a:r>
            <a:r>
              <a:rPr lang="en-US" sz="2800" b="0" i="1" dirty="0" smtClean="0"/>
              <a:t>I’m feeling anxious and overwhelmed, I love and accept myself anyway …</a:t>
            </a:r>
          </a:p>
          <a:p>
            <a:r>
              <a:rPr lang="en-US" sz="2800" b="0" i="1" dirty="0" smtClean="0"/>
              <a:t/>
            </a:r>
            <a:br>
              <a:rPr lang="en-US" sz="2800" b="0" i="1" dirty="0" smtClean="0"/>
            </a:br>
            <a:r>
              <a:rPr lang="en-US" sz="2800" b="0" i="1" dirty="0" smtClean="0">
                <a:sym typeface="Wingdings" pitchFamily="2" charset="2"/>
              </a:rPr>
              <a:t>Even though I feel I’m already behind, </a:t>
            </a:r>
            <a:r>
              <a:rPr lang="en-US" sz="2800" b="0" i="1" dirty="0" smtClean="0"/>
              <a:t>I allow myself to absorb everything quickly and recall it easily .</a:t>
            </a:r>
            <a:r>
              <a:rPr lang="en-US" sz="1400" b="0" i="1" dirty="0" smtClean="0">
                <a:sym typeface="Wingdings" pitchFamily="2" charset="2"/>
              </a:rPr>
              <a:t/>
            </a:r>
            <a:br>
              <a:rPr lang="en-US" sz="1400" b="0" i="1" dirty="0" smtClean="0">
                <a:sym typeface="Wingdings" pitchFamily="2" charset="2"/>
              </a:rPr>
            </a:br>
            <a:endParaRPr lang="en-US" sz="2800" b="0" i="1" dirty="0"/>
          </a:p>
          <a:p>
            <a:endParaRPr lang="en-US" sz="2000" b="0" i="1" dirty="0" smtClean="0">
              <a:sym typeface="Wingdings" pitchFamily="2" charset="2"/>
            </a:endParaRPr>
          </a:p>
          <a:p>
            <a:r>
              <a:rPr lang="en-US" sz="2800" b="0" dirty="0">
                <a:sym typeface="Wingdings" pitchFamily="2" charset="2"/>
              </a:rPr>
              <a:t/>
            </a:r>
            <a:br>
              <a:rPr lang="en-US" sz="2800" b="0" dirty="0">
                <a:sym typeface="Wingdings" pitchFamily="2" charset="2"/>
              </a:rPr>
            </a:br>
            <a:endParaRPr lang="en-US" sz="2800" b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</a:t>
            </a:r>
            <a:endParaRPr lang="en-US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kids_grumpy santa ha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2971206" cy="3291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8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914400" y="4648200"/>
            <a:ext cx="8229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8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 choose to be calm and relaxed, making this material easy to learn and incorporate. </a:t>
            </a:r>
            <a:r>
              <a:rPr lang="en-US" sz="28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ddies dog and orangat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252" y="838200"/>
            <a:ext cx="2816724" cy="177165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buddies do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295400"/>
            <a:ext cx="2143125" cy="21336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buddies cat and d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007" y="2743200"/>
            <a:ext cx="2553093" cy="19050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buddies cat and parro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4800600"/>
            <a:ext cx="2771775" cy="184449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buddies cat and white do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92837" y="609600"/>
            <a:ext cx="2703513" cy="19812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buddies cate and hors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070" y="2743200"/>
            <a:ext cx="2568706" cy="192405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buddies cute puppy and kitte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63884" y="4876800"/>
            <a:ext cx="3161016" cy="19812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buddies too cute pup and kitte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0400" y="3630706"/>
            <a:ext cx="2895600" cy="1703294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71600" y="5562600"/>
            <a:ext cx="6930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 responsible for your Buddy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0" y="304800"/>
            <a:ext cx="4844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Buddies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6094" y="2362200"/>
            <a:ext cx="4353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 Minute Break</a:t>
            </a:r>
          </a:p>
          <a:p>
            <a:pPr algn="ctr"/>
            <a:r>
              <a:rPr lang="en-US" dirty="0" smtClean="0"/>
              <a:t>Pick your Class Buddy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143000"/>
            <a:ext cx="6314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doesn’t have a buddy?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buddies-do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133600"/>
            <a:ext cx="425221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6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124200"/>
            <a:ext cx="8610600" cy="2971800"/>
          </a:xfrm>
        </p:spPr>
        <p:txBody>
          <a:bodyPr/>
          <a:lstStyle/>
          <a:p>
            <a:pPr lvl="1" eaLnBrk="1" hangingPunct="1">
              <a:buClr>
                <a:srgbClr val="333399"/>
              </a:buClr>
              <a:defRPr/>
            </a:pPr>
            <a:r>
              <a:rPr lang="en-US" dirty="0" smtClean="0">
                <a:latin typeface="Arial" charset="0"/>
              </a:rPr>
              <a:t>To help others</a:t>
            </a:r>
          </a:p>
          <a:p>
            <a:pPr lvl="1" eaLnBrk="1" hangingPunct="1">
              <a:buClr>
                <a:srgbClr val="333399"/>
              </a:buClr>
              <a:defRPr/>
            </a:pPr>
            <a:r>
              <a:rPr lang="en-US" dirty="0" smtClean="0">
                <a:latin typeface="Arial" charset="0"/>
              </a:rPr>
              <a:t>To make a difference</a:t>
            </a:r>
          </a:p>
          <a:p>
            <a:pPr lvl="1" eaLnBrk="1" hangingPunct="1">
              <a:buClr>
                <a:srgbClr val="333399"/>
              </a:buClr>
              <a:defRPr/>
            </a:pPr>
            <a:r>
              <a:rPr lang="en-US" dirty="0" smtClean="0">
                <a:latin typeface="Arial" charset="0"/>
              </a:rPr>
              <a:t>To earn a good living </a:t>
            </a:r>
          </a:p>
          <a:p>
            <a:pPr lvl="1" eaLnBrk="1" hangingPunct="1">
              <a:buClr>
                <a:srgbClr val="333399"/>
              </a:buClr>
              <a:defRPr/>
            </a:pPr>
            <a:r>
              <a:rPr lang="en-US" dirty="0" smtClean="0">
                <a:latin typeface="Arial" charset="0"/>
              </a:rPr>
              <a:t>It’s rewarding and fulfilling</a:t>
            </a:r>
            <a:r>
              <a:rPr lang="en-US" dirty="0" smtClean="0"/>
              <a:t> </a:t>
            </a:r>
          </a:p>
          <a:p>
            <a:pPr lvl="1" eaLnBrk="1" hangingPunct="1">
              <a:buClr>
                <a:srgbClr val="333399"/>
              </a:buClr>
              <a:defRPr/>
            </a:pPr>
            <a:r>
              <a:rPr lang="en-US" dirty="0" smtClean="0">
                <a:latin typeface="Arial" charset="0"/>
              </a:rPr>
              <a:t>To work from home </a:t>
            </a:r>
            <a:r>
              <a:rPr lang="en-US" sz="2400" dirty="0" smtClean="0">
                <a:latin typeface="Arial" charset="0"/>
              </a:rPr>
              <a:t>&amp;</a:t>
            </a:r>
            <a:r>
              <a:rPr lang="en-US" dirty="0" smtClean="0">
                <a:latin typeface="Arial" charset="0"/>
              </a:rPr>
              <a:t> set your own schedule</a:t>
            </a:r>
          </a:p>
          <a:p>
            <a:pPr lvl="1" eaLnBrk="1" hangingPunct="1">
              <a:buClr>
                <a:srgbClr val="333399"/>
              </a:buClr>
              <a:defRPr/>
            </a:pPr>
            <a:endParaRPr lang="en-US" sz="2400" dirty="0" smtClean="0">
              <a:latin typeface="Arial" charset="0"/>
            </a:endParaRPr>
          </a:p>
        </p:txBody>
      </p:sp>
      <p:pic>
        <p:nvPicPr>
          <p:cNvPr id="5" name="Picture 6" descr="therapist couc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81000"/>
            <a:ext cx="2682086" cy="23774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24200" y="838200"/>
            <a:ext cx="57912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you want to be a 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EFT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Practitioner?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52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521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52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521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521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6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819400"/>
            <a:ext cx="7772400" cy="3048000"/>
          </a:xfrm>
        </p:spPr>
        <p:txBody>
          <a:bodyPr/>
          <a:lstStyle/>
          <a:p>
            <a:pPr eaLnBrk="1" hangingPunct="1">
              <a:buClr>
                <a:srgbClr val="008080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2800" dirty="0" smtClean="0">
                <a:latin typeface="Arial" charset="0"/>
              </a:rPr>
              <a:t>Good listener / Empathetic </a:t>
            </a:r>
          </a:p>
          <a:p>
            <a:pPr eaLnBrk="1" hangingPunct="1">
              <a:buClr>
                <a:srgbClr val="008080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2800" dirty="0" smtClean="0">
                <a:latin typeface="Arial" charset="0"/>
              </a:rPr>
              <a:t>Compassionate / Caring  </a:t>
            </a:r>
          </a:p>
          <a:p>
            <a:pPr eaLnBrk="1" hangingPunct="1">
              <a:buClr>
                <a:srgbClr val="008080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2800" dirty="0" smtClean="0">
                <a:latin typeface="Arial" charset="0"/>
              </a:rPr>
              <a:t>Skilled and knowledgeable in Tapping</a:t>
            </a:r>
          </a:p>
          <a:p>
            <a:pPr eaLnBrk="1" hangingPunct="1">
              <a:buClr>
                <a:srgbClr val="008080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2800" dirty="0" smtClean="0">
                <a:latin typeface="Arial" charset="0"/>
              </a:rPr>
              <a:t>Non-judgmental / accepting (open-minded)</a:t>
            </a:r>
          </a:p>
          <a:p>
            <a:pPr eaLnBrk="1" hangingPunct="1">
              <a:buClr>
                <a:srgbClr val="008080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2800" dirty="0" smtClean="0">
                <a:latin typeface="Arial" charset="0"/>
              </a:rPr>
              <a:t>Intuitive / Being a good detective!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81000"/>
            <a:ext cx="541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characteristics of a </a:t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practitioner?</a:t>
            </a:r>
          </a:p>
          <a:p>
            <a:pPr algn="ctr"/>
            <a:endParaRPr lang="en-US" dirty="0"/>
          </a:p>
        </p:txBody>
      </p:sp>
      <p:pic>
        <p:nvPicPr>
          <p:cNvPr id="7" name="Content Placeholder 6" descr="therapist couc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2200" y="609600"/>
            <a:ext cx="2372615" cy="21031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2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21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52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21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521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1430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Rate this statement for truth:</a:t>
            </a:r>
          </a:p>
          <a:p>
            <a:pPr algn="ctr"/>
            <a:r>
              <a:rPr lang="en-US" dirty="0" smtClean="0"/>
              <a:t>“I am already a good practitioner”</a:t>
            </a:r>
            <a:endParaRPr lang="en-US" dirty="0"/>
          </a:p>
        </p:txBody>
      </p:sp>
      <p:pic>
        <p:nvPicPr>
          <p:cNvPr id="3" name="Picture 2" descr="swearing in o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514600"/>
            <a:ext cx="3124200" cy="37490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572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characteristics of an </a:t>
            </a:r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Ultimate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Practitioner?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057400"/>
            <a:ext cx="371127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36576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0" dirty="0" smtClean="0"/>
              <a:t>Confidence</a:t>
            </a:r>
          </a:p>
          <a:p>
            <a:pPr indent="36576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0" dirty="0"/>
              <a:t>Sense of humor </a:t>
            </a:r>
          </a:p>
          <a:p>
            <a:pPr indent="36576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0" dirty="0" smtClean="0"/>
              <a:t>Trust in self</a:t>
            </a:r>
          </a:p>
          <a:p>
            <a:pPr indent="36576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0" dirty="0" smtClean="0"/>
              <a:t>Healthy self-esteem</a:t>
            </a:r>
          </a:p>
          <a:p>
            <a:pPr indent="36576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0" dirty="0" smtClean="0"/>
              <a:t>Certainty</a:t>
            </a:r>
            <a:br>
              <a:rPr lang="en-US" sz="2800" b="0" dirty="0" smtClean="0"/>
            </a:br>
            <a:endParaRPr lang="en-US" sz="1600" b="0" dirty="0" smtClean="0"/>
          </a:p>
        </p:txBody>
      </p:sp>
      <p:pic>
        <p:nvPicPr>
          <p:cNvPr id="5" name="Picture 4" descr="confidence and self tru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981200"/>
            <a:ext cx="2615745" cy="2604119"/>
          </a:xfrm>
          <a:prstGeom prst="rect">
            <a:avLst/>
          </a:prstGeom>
        </p:spPr>
      </p:pic>
      <p:pic>
        <p:nvPicPr>
          <p:cNvPr id="4" name="Picture 3" descr="confidence - I am who I am. Your approval is not need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981200"/>
            <a:ext cx="3258298" cy="366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572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characteristics of an </a:t>
            </a:r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Ultimate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Practitioner?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7150">
              <a:spcBef>
                <a:spcPts val="600"/>
              </a:spcBef>
            </a:pPr>
            <a:r>
              <a:rPr lang="en-US" sz="2800" dirty="0" smtClean="0"/>
              <a:t>Commitment to: </a:t>
            </a:r>
          </a:p>
          <a:p>
            <a:pPr lvl="1" indent="365760">
              <a:spcBef>
                <a:spcPts val="600"/>
              </a:spcBef>
              <a:buFontTx/>
              <a:buChar char="-"/>
            </a:pPr>
            <a:r>
              <a:rPr lang="en-US" sz="2800" b="0" dirty="0" smtClean="0"/>
              <a:t>continue to grow and learn</a:t>
            </a:r>
          </a:p>
          <a:p>
            <a:pPr lvl="1" indent="365760">
              <a:spcBef>
                <a:spcPts val="600"/>
              </a:spcBef>
              <a:buFontTx/>
              <a:buChar char="-"/>
            </a:pPr>
            <a:r>
              <a:rPr lang="en-US" sz="2800" b="0" dirty="0" smtClean="0"/>
              <a:t>continue work on own issues</a:t>
            </a:r>
          </a:p>
          <a:p>
            <a:pPr lvl="1" indent="365760">
              <a:spcBef>
                <a:spcPts val="600"/>
              </a:spcBef>
              <a:buFontTx/>
              <a:buChar char="-"/>
            </a:pPr>
            <a:r>
              <a:rPr lang="en-US" sz="2800" b="0" dirty="0" smtClean="0"/>
              <a:t>hone and improve confidence &amp; skills </a:t>
            </a:r>
          </a:p>
          <a:p>
            <a:pPr lvl="1" indent="365760">
              <a:spcBef>
                <a:spcPts val="600"/>
              </a:spcBef>
              <a:buFontTx/>
              <a:buChar char="-"/>
            </a:pPr>
            <a:r>
              <a:rPr lang="en-US" sz="2400" b="0" dirty="0" smtClean="0"/>
              <a:t>Practice with peer)</a:t>
            </a:r>
            <a:endParaRPr lang="en-US" sz="2800" b="0" dirty="0"/>
          </a:p>
        </p:txBody>
      </p:sp>
      <p:pic>
        <p:nvPicPr>
          <p:cNvPr id="6" name="Picture 5" descr="confidence-doubt fear critic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267200"/>
            <a:ext cx="35814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2895600" y="685800"/>
            <a:ext cx="4267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Logistics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2209800" y="2362200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>
                <a:srgbClr val="9900FF"/>
              </a:buClr>
            </a:pPr>
            <a:endParaRPr lang="en-US" sz="4400" b="0" dirty="0"/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762000" y="2362200"/>
            <a:ext cx="79248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buSzPct val="80000"/>
              <a:buBlip>
                <a:blip r:embed="rId3"/>
              </a:buBlip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Restrooms breaks every 90 minutes +/- </a:t>
            </a:r>
          </a:p>
          <a:p>
            <a:pPr>
              <a:lnSpc>
                <a:spcPct val="100000"/>
              </a:lnSpc>
              <a:buSzPct val="80000"/>
              <a:buBlip>
                <a:blip r:embed="rId3"/>
              </a:buBlip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Lunch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12:30 -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1:45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go to lunch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b="0" dirty="0" smtClean="0">
                <a:latin typeface="Arial" pitchFamily="34" charset="0"/>
                <a:cs typeface="Arial" pitchFamily="34" charset="0"/>
              </a:rPr>
            </a:b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    with others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)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SzPct val="80000"/>
              <a:buBlip>
                <a:blip r:embed="rId3"/>
              </a:buBlip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End each day 5:30 - 6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SzPct val="80000"/>
              <a:buBlip>
                <a:blip r:embed="rId3"/>
              </a:buBlip>
              <a:defRPr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48871" name="Picture 7" descr="w8_little boys with app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352800"/>
            <a:ext cx="1902623" cy="237744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Logo_150x150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28600" y="228600"/>
            <a:ext cx="1598091" cy="1463040"/>
          </a:xfrm>
          <a:prstGeom prst="roundRect">
            <a:avLst/>
          </a:prstGeom>
          <a:ln>
            <a:solidFill>
              <a:srgbClr val="008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429000" y="6457890"/>
            <a:ext cx="2370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© </a:t>
            </a:r>
            <a:r>
              <a:rPr lang="en-US" sz="1400" dirty="0" smtClean="0"/>
              <a:t>2014 LKCoaching.com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ick w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752600"/>
            <a:ext cx="2309667" cy="347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828800" y="2590800"/>
            <a:ext cx="50081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chemeClr val="bg1">
                      <a:alpha val="66000"/>
                    </a:schemeClr>
                  </a:outerShdw>
                </a:effectLst>
              </a:rPr>
              <a:t>What’s in the way </a:t>
            </a:r>
            <a:br>
              <a:rPr lang="en-US" sz="3200" dirty="0" smtClean="0">
                <a:effectLst>
                  <a:outerShdw blurRad="38100" dist="38100" dir="2700000" algn="tl">
                    <a:schemeClr val="bg1">
                      <a:alpha val="66000"/>
                    </a:scheme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chemeClr val="bg1">
                      <a:alpha val="66000"/>
                    </a:schemeClr>
                  </a:outerShdw>
                </a:effectLst>
              </a:rPr>
              <a:t>of you being an ultimate </a:t>
            </a:r>
            <a:br>
              <a:rPr lang="en-US" sz="3200" dirty="0" smtClean="0">
                <a:effectLst>
                  <a:outerShdw blurRad="38100" dist="38100" dir="2700000" algn="tl">
                    <a:schemeClr val="bg1">
                      <a:alpha val="66000"/>
                    </a:scheme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chemeClr val="bg1">
                      <a:alpha val="66000"/>
                    </a:schemeClr>
                  </a:outerShdw>
                </a:effectLst>
              </a:rPr>
              <a:t>practitioner?</a:t>
            </a:r>
            <a:endParaRPr lang="en-US" sz="3200" dirty="0">
              <a:effectLst>
                <a:outerShdw blurRad="38100" dist="38100" dir="2700000" algn="tl">
                  <a:schemeClr val="bg1">
                    <a:alpha val="66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696" name="AutoShape 8"/>
          <p:cNvSpPr>
            <a:spLocks noChangeAspect="1" noChangeArrowheads="1"/>
          </p:cNvSpPr>
          <p:nvPr/>
        </p:nvSpPr>
        <p:spPr bwMode="auto">
          <a:xfrm>
            <a:off x="3581400" y="381000"/>
            <a:ext cx="2026920" cy="192024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5226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609600"/>
            <a:ext cx="6934200" cy="9144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RASH" pitchFamily="2" charset="2"/>
                <a:cs typeface="Arial" pitchFamily="34" charset="0"/>
              </a:rPr>
              <a:t>Limiting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RASH" pitchFamily="2" charset="2"/>
                <a:cs typeface="Arial" pitchFamily="34" charset="0"/>
              </a:rPr>
              <a:t>Beliefs</a:t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RASH" pitchFamily="2" charset="2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RASH" pitchFamily="2" charset="2"/>
                <a:cs typeface="Arial" pitchFamily="34" charset="0"/>
              </a:rPr>
              <a:t>&amp;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RASH" pitchFamily="2" charset="2"/>
                <a:cs typeface="Arial" pitchFamily="34" charset="0"/>
              </a:rPr>
              <a:t>Fears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b="1" i="1" dirty="0" smtClean="0">
                <a:latin typeface="Arial" pitchFamily="34" charset="0"/>
                <a:cs typeface="Arial" pitchFamily="34" charset="0"/>
              </a:rPr>
              <a:t>About being an ultimate practitioner</a:t>
            </a:r>
          </a:p>
          <a:p>
            <a:pPr algn="ctr"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</a:p>
        </p:txBody>
      </p:sp>
      <p:sp>
        <p:nvSpPr>
          <p:cNvPr id="1522691" name="Text Box 3"/>
          <p:cNvSpPr txBox="1">
            <a:spLocks noChangeArrowheads="1"/>
          </p:cNvSpPr>
          <p:nvPr/>
        </p:nvSpPr>
        <p:spPr bwMode="auto">
          <a:xfrm>
            <a:off x="762000" y="3124200"/>
            <a:ext cx="7315200" cy="25083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Tx/>
              <a:buChar char="•"/>
            </a:pPr>
            <a:r>
              <a:rPr lang="en-US" i="1" dirty="0"/>
              <a:t> </a:t>
            </a:r>
            <a:r>
              <a:rPr lang="en-US" sz="2800" b="0" i="1" dirty="0"/>
              <a:t>I don’t know </a:t>
            </a:r>
            <a:r>
              <a:rPr lang="en-US" sz="2800" b="0" i="1" dirty="0" smtClean="0"/>
              <a:t>enough about Pro EFT™</a:t>
            </a:r>
            <a:endParaRPr lang="en-US" sz="2800" b="0" i="1" dirty="0"/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sz="2800" b="0" i="1" dirty="0"/>
              <a:t> </a:t>
            </a:r>
            <a:r>
              <a:rPr lang="en-US" sz="2800" b="0" i="1" dirty="0" smtClean="0"/>
              <a:t>What if I hurt someone?</a:t>
            </a:r>
            <a:endParaRPr lang="en-US" sz="2800" b="0" i="1" dirty="0"/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sz="2800" b="0" i="1" dirty="0"/>
              <a:t> </a:t>
            </a:r>
            <a:r>
              <a:rPr lang="en-US" sz="2800" b="0" i="1" dirty="0" smtClean="0"/>
              <a:t>I’m </a:t>
            </a:r>
            <a:r>
              <a:rPr lang="en-US" sz="2800" b="0" i="1" dirty="0"/>
              <a:t>just not good </a:t>
            </a:r>
            <a:r>
              <a:rPr lang="en-US" sz="2800" b="0" i="1" dirty="0" smtClean="0"/>
              <a:t>enough yet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sz="2800" b="0" i="1" dirty="0" smtClean="0"/>
              <a:t> It’s not OK to make money </a:t>
            </a:r>
            <a:br>
              <a:rPr lang="en-US" sz="2800" b="0" i="1" dirty="0" smtClean="0"/>
            </a:br>
            <a:r>
              <a:rPr lang="en-US" sz="2800" b="0" i="1" dirty="0" smtClean="0"/>
              <a:t>  helping people</a:t>
            </a:r>
            <a:endParaRPr lang="en-US" sz="2800" b="0" i="1" dirty="0"/>
          </a:p>
        </p:txBody>
      </p:sp>
      <p:pic>
        <p:nvPicPr>
          <p:cNvPr id="36868" name="Picture 6" descr="therapist couc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29400" y="4648200"/>
            <a:ext cx="2138363" cy="18954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2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52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22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2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2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2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2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2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2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2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2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269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657600" y="304800"/>
            <a:ext cx="1600200" cy="14478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609600"/>
            <a:ext cx="7315200" cy="8382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… </a:t>
            </a:r>
            <a:r>
              <a:rPr lang="en-US" sz="3200" dirty="0" smtClean="0">
                <a:solidFill>
                  <a:schemeClr val="bg1"/>
                </a:solidFill>
                <a:latin typeface="CRASH" pitchFamily="2" charset="2"/>
                <a:cs typeface="Arial" pitchFamily="34" charset="0"/>
              </a:rPr>
              <a:t>Beliefs &amp; Fears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endParaRPr kumimoji="0" lang="en-US" sz="320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23715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3058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endParaRPr lang="en-US" sz="2800" b="0" i="1" dirty="0"/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sz="2800" b="0" i="1" dirty="0"/>
              <a:t> </a:t>
            </a:r>
            <a:r>
              <a:rPr lang="en-US" sz="2800" b="0" i="1" dirty="0" smtClean="0"/>
              <a:t>What if people ask me about my qualifications</a:t>
            </a:r>
            <a:endParaRPr lang="en-US" sz="2800" b="0" i="1" dirty="0"/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sz="2800" b="0" i="1" dirty="0"/>
              <a:t> </a:t>
            </a:r>
            <a:r>
              <a:rPr lang="en-US" sz="2800" b="0" i="1" dirty="0" smtClean="0"/>
              <a:t>I don’t have letters after my name, so ….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sz="2800" b="0" i="1" dirty="0" smtClean="0"/>
              <a:t> What if I fail?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sz="2800" b="0" i="1" dirty="0" smtClean="0"/>
              <a:t> What if I don’t know what to say?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sz="2800" b="0" i="1" dirty="0" smtClean="0"/>
              <a:t> People will think tapping is weird?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sz="2800" b="0" i="1" dirty="0" smtClean="0"/>
              <a:t> Can I make a living at this?</a:t>
            </a:r>
            <a:endParaRPr lang="en-US" sz="2800" b="0" i="1" dirty="0"/>
          </a:p>
          <a:p>
            <a:pPr>
              <a:buFontTx/>
              <a:buChar char="•"/>
            </a:pPr>
            <a:endParaRPr lang="en-US" i="1" dirty="0"/>
          </a:p>
        </p:txBody>
      </p:sp>
      <p:pic>
        <p:nvPicPr>
          <p:cNvPr id="7" name="Picture 6" descr="therapist cou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81800" y="4724400"/>
            <a:ext cx="2138363" cy="18954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2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2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2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2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2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2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2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2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2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2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2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2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85800"/>
            <a:ext cx="3956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Flag Alert! </a:t>
            </a:r>
            <a:endParaRPr lang="en-US" sz="40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905000"/>
            <a:ext cx="77724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Self asked questions are almost always fear-based, AND limiting beliefs:</a:t>
            </a:r>
          </a:p>
          <a:p>
            <a:pPr lvl="1"/>
            <a:r>
              <a:rPr lang="en-US" sz="2800" b="0" dirty="0" smtClean="0"/>
              <a:t>Will I be able to…</a:t>
            </a:r>
          </a:p>
          <a:p>
            <a:pPr lvl="1"/>
            <a:r>
              <a:rPr lang="en-US" sz="2800" b="0" dirty="0" smtClean="0"/>
              <a:t>Can I … ?</a:t>
            </a:r>
          </a:p>
          <a:p>
            <a:pPr lvl="1"/>
            <a:r>
              <a:rPr lang="en-US" sz="2800" b="0" dirty="0" smtClean="0"/>
              <a:t>What if I can’t…?</a:t>
            </a:r>
          </a:p>
          <a:p>
            <a:pPr lvl="1"/>
            <a:r>
              <a:rPr lang="en-US" sz="2800" b="0" dirty="0" smtClean="0"/>
              <a:t>What if they…?</a:t>
            </a:r>
          </a:p>
          <a:p>
            <a:pPr lvl="1"/>
            <a:r>
              <a:rPr lang="en-US" sz="2800" b="0" dirty="0" smtClean="0"/>
              <a:t>Will this last?</a:t>
            </a:r>
          </a:p>
          <a:p>
            <a:pPr lvl="1"/>
            <a:r>
              <a:rPr lang="en-US" sz="2800" b="0" dirty="0" smtClean="0"/>
              <a:t>How I’m I going to…?</a:t>
            </a:r>
            <a:endParaRPr lang="en-US" sz="28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057400"/>
            <a:ext cx="2971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beliefs </a:t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fears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</a:t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glass ceiling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prison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limiting beliefs b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676400"/>
            <a:ext cx="2684482" cy="40386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w8_glass cei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399"/>
            <a:ext cx="2697718" cy="404164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Arial" charset="0"/>
              </a:rPr>
              <a:t>Belief Busting Technique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chemeClr val="bg1"/>
                </a:outerShdw>
              </a:effectLst>
              <a:latin typeface="Arial" charset="0"/>
            </a:endParaRPr>
          </a:p>
        </p:txBody>
      </p:sp>
      <p:pic>
        <p:nvPicPr>
          <p:cNvPr id="40963" name="Picture 3" descr="baggage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00400" y="1752600"/>
            <a:ext cx="2655888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8080">
                <a:alpha val="90000"/>
              </a:srgbClr>
            </a:gs>
            <a:gs pos="82000">
              <a:srgbClr val="008080"/>
            </a:gs>
            <a:gs pos="85000">
              <a:srgbClr val="91570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3" name="Picture 9" descr="baggage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67600" y="381000"/>
            <a:ext cx="1447800" cy="215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Bundle Together</a:t>
            </a:r>
          </a:p>
        </p:txBody>
      </p:sp>
      <p:sp>
        <p:nvSpPr>
          <p:cNvPr id="1530884" name="AutoShape 4"/>
          <p:cNvSpPr>
            <a:spLocks noChangeArrowheads="1"/>
          </p:cNvSpPr>
          <p:nvPr/>
        </p:nvSpPr>
        <p:spPr bwMode="auto">
          <a:xfrm>
            <a:off x="381000" y="1447800"/>
            <a:ext cx="7696200" cy="4343400"/>
          </a:xfrm>
          <a:prstGeom prst="cloudCallout">
            <a:avLst>
              <a:gd name="adj1" fmla="val -18260"/>
              <a:gd name="adj2" fmla="val 15953"/>
            </a:avLst>
          </a:prstGeom>
          <a:gradFill flip="none" rotWithShape="1">
            <a:gsLst>
              <a:gs pos="77000">
                <a:srgbClr val="008080"/>
              </a:gs>
              <a:gs pos="30000">
                <a:srgbClr val="66008F"/>
              </a:gs>
              <a:gs pos="64999">
                <a:srgbClr val="BA0066"/>
              </a:gs>
              <a:gs pos="98000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  <a:ln w="31750">
            <a:solidFill>
              <a:schemeClr val="tx1"/>
            </a:solidFill>
            <a:round/>
            <a:headEnd/>
            <a:tailEnd/>
          </a:ln>
          <a:effectLst>
            <a:innerShdw blurRad="596900" dist="228600" dir="21540000">
              <a:prstClr val="black"/>
            </a:inn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30886" name="Rectangle 6"/>
          <p:cNvSpPr>
            <a:spLocks noChangeArrowheads="1"/>
          </p:cNvSpPr>
          <p:nvPr/>
        </p:nvSpPr>
        <p:spPr bwMode="auto">
          <a:xfrm>
            <a:off x="2971800" y="2057400"/>
            <a:ext cx="23622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okerman" pitchFamily="82" charset="0"/>
              </a:rPr>
              <a:t>fears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Jokerman" pitchFamily="82" charset="0"/>
            </a:endParaRPr>
          </a:p>
        </p:txBody>
      </p:sp>
      <p:sp>
        <p:nvSpPr>
          <p:cNvPr id="1530888" name="Rectangle 8"/>
          <p:cNvSpPr>
            <a:spLocks noChangeArrowheads="1"/>
          </p:cNvSpPr>
          <p:nvPr/>
        </p:nvSpPr>
        <p:spPr bwMode="auto">
          <a:xfrm>
            <a:off x="1143000" y="2971800"/>
            <a:ext cx="6324600" cy="800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34" charset="0"/>
              </a:rPr>
              <a:t>Limiting Beliefs</a:t>
            </a:r>
            <a:endParaRPr lang="en-US" sz="46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943600"/>
            <a:ext cx="64508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about being a great practitioner</a:t>
            </a:r>
            <a:endParaRPr 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133600" y="3810000"/>
            <a:ext cx="46482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Traumas &amp; Circumstances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0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0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30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30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0884" grpId="0" animBg="1"/>
      <p:bldP spid="1530886" grpId="0"/>
      <p:bldP spid="1530888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6" name="Text Box 2"/>
          <p:cNvSpPr txBox="1">
            <a:spLocks noChangeArrowheads="1"/>
          </p:cNvSpPr>
          <p:nvPr/>
        </p:nvSpPr>
        <p:spPr bwMode="auto">
          <a:xfrm>
            <a:off x="381000" y="2590800"/>
            <a:ext cx="8763000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Tx/>
              <a:buAutoNum type="arabicPeriod"/>
              <a:defRPr/>
            </a:pPr>
            <a:r>
              <a:rPr lang="en-US" sz="2800" b="0" dirty="0" smtClean="0"/>
              <a:t>Identify and “bundle” together all limiting </a:t>
            </a:r>
            <a:br>
              <a:rPr lang="en-US" sz="2800" b="0" dirty="0" smtClean="0"/>
            </a:br>
            <a:r>
              <a:rPr lang="en-US" sz="2800" b="0" dirty="0" smtClean="0"/>
              <a:t> belief </a:t>
            </a:r>
            <a:r>
              <a:rPr lang="en-US" sz="2800" b="0" dirty="0"/>
              <a:t>and </a:t>
            </a:r>
            <a:r>
              <a:rPr lang="en-US" sz="2800" b="0" dirty="0" smtClean="0"/>
              <a:t>fears about __________.</a:t>
            </a:r>
            <a:endParaRPr lang="en-US" sz="2800" b="0" dirty="0"/>
          </a:p>
          <a:p>
            <a:pPr marL="457200" indent="-457200">
              <a:spcBef>
                <a:spcPts val="600"/>
              </a:spcBef>
              <a:buFontTx/>
              <a:buAutoNum type="arabicPeriod"/>
              <a:defRPr/>
            </a:pPr>
            <a:r>
              <a:rPr lang="en-US" sz="2800" b="0" dirty="0"/>
              <a:t>Give your Bundle a name 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  <a:defRPr/>
            </a:pPr>
            <a:r>
              <a:rPr lang="en-US" sz="2800" b="0" dirty="0" smtClean="0"/>
              <a:t>Identify the </a:t>
            </a:r>
            <a:r>
              <a:rPr lang="en-US" sz="2800" b="0" u="sng" dirty="0" smtClean="0"/>
              <a:t>pull</a:t>
            </a:r>
            <a:r>
              <a:rPr lang="en-US" sz="2800" b="0" dirty="0" smtClean="0"/>
              <a:t> it has on you: </a:t>
            </a:r>
            <a:r>
              <a:rPr lang="en-US" sz="2800" b="0" dirty="0"/>
              <a:t>10 to 1 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  <a:defRPr/>
            </a:pPr>
            <a:r>
              <a:rPr lang="en-US" sz="2800" b="0" dirty="0"/>
              <a:t>Do a Reversal </a:t>
            </a:r>
            <a:r>
              <a:rPr lang="en-US" sz="2800" b="0" dirty="0" smtClean="0"/>
              <a:t>Neutralization (on the B’s &amp; F’s)</a:t>
            </a:r>
          </a:p>
          <a:p>
            <a:pPr>
              <a:spcBef>
                <a:spcPts val="600"/>
              </a:spcBef>
              <a:defRPr/>
            </a:pPr>
            <a:r>
              <a:rPr lang="en-US" sz="2800" b="0" dirty="0"/>
              <a:t> </a:t>
            </a:r>
            <a:r>
              <a:rPr lang="en-US" sz="2800" b="0" dirty="0" smtClean="0"/>
              <a:t>   </a:t>
            </a:r>
            <a:r>
              <a:rPr lang="en-US" sz="2800" b="0" dirty="0" smtClean="0">
                <a:solidFill>
                  <a:schemeClr val="bg1"/>
                </a:solidFill>
              </a:rPr>
              <a:t> </a:t>
            </a:r>
            <a:r>
              <a:rPr lang="en-US" sz="2800" b="0" i="1" dirty="0" smtClean="0">
                <a:solidFill>
                  <a:schemeClr val="bg1"/>
                </a:solidFill>
                <a:latin typeface="Calibri"/>
                <a:cs typeface="Calibri"/>
              </a:rPr>
              <a:t>- “ET these B’s and F’s keep me from getting </a:t>
            </a:r>
          </a:p>
          <a:p>
            <a:pPr>
              <a:spcBef>
                <a:spcPts val="600"/>
              </a:spcBef>
              <a:defRPr/>
            </a:pPr>
            <a:r>
              <a:rPr lang="en-US" sz="2800" b="0" i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800" b="0" i="1" dirty="0" smtClean="0">
                <a:solidFill>
                  <a:schemeClr val="bg1"/>
                </a:solidFill>
                <a:latin typeface="Calibri"/>
                <a:cs typeface="Calibri"/>
              </a:rPr>
              <a:t>       what I want, there’s a part of me that doesn’t  </a:t>
            </a:r>
            <a:br>
              <a:rPr lang="en-US" sz="2800" b="0" i="1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2800" b="0" i="1" dirty="0" smtClean="0">
                <a:solidFill>
                  <a:schemeClr val="bg1"/>
                </a:solidFill>
                <a:latin typeface="Calibri"/>
                <a:cs typeface="Calibri"/>
              </a:rPr>
              <a:t>        want to let them go…</a:t>
            </a:r>
            <a:r>
              <a:rPr lang="en-US" sz="2800" b="0" dirty="0" smtClean="0">
                <a:solidFill>
                  <a:schemeClr val="bg1"/>
                </a:solidFill>
              </a:rPr>
              <a:t>”</a:t>
            </a:r>
            <a:endParaRPr lang="en-US" sz="2800" b="0" dirty="0">
              <a:solidFill>
                <a:schemeClr val="bg1"/>
              </a:solidFill>
            </a:endParaRPr>
          </a:p>
          <a:p>
            <a:pPr marL="457200" indent="-457200">
              <a:defRPr/>
            </a:pPr>
            <a:endParaRPr lang="en-US" sz="2400" b="0" i="1" dirty="0"/>
          </a:p>
          <a:p>
            <a:pPr marL="457200" indent="-457200">
              <a:defRPr/>
            </a:pPr>
            <a:endParaRPr lang="en-US" sz="2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defRPr/>
            </a:pPr>
            <a:endParaRPr lang="en-US" sz="3200" dirty="0"/>
          </a:p>
        </p:txBody>
      </p:sp>
      <p:pic>
        <p:nvPicPr>
          <p:cNvPr id="43011" name="Picture 3" descr="baggage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"/>
            <a:ext cx="1447800" cy="215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1908" name="Text Box 4"/>
          <p:cNvSpPr txBox="1">
            <a:spLocks noChangeArrowheads="1"/>
          </p:cNvSpPr>
          <p:nvPr/>
        </p:nvSpPr>
        <p:spPr bwMode="auto">
          <a:xfrm>
            <a:off x="983913" y="533400"/>
            <a:ext cx="570483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to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Belief Busting Techniqu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b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1</a:t>
            </a:r>
            <a:endParaRPr lang="en-US" sz="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3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1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1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1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1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1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1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190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6" name="Text Box 2"/>
          <p:cNvSpPr txBox="1">
            <a:spLocks noChangeArrowheads="1"/>
          </p:cNvSpPr>
          <p:nvPr/>
        </p:nvSpPr>
        <p:spPr bwMode="auto">
          <a:xfrm>
            <a:off x="457200" y="2971800"/>
            <a:ext cx="84582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buFontTx/>
              <a:buAutoNum type="arabicPeriod"/>
              <a:defRPr/>
            </a:pPr>
            <a:r>
              <a:rPr lang="en-US" sz="2800" b="0" dirty="0" smtClean="0"/>
              <a:t>Tap </a:t>
            </a:r>
            <a:r>
              <a:rPr lang="en-US" sz="2800" b="0" dirty="0"/>
              <a:t>away </a:t>
            </a:r>
            <a:r>
              <a:rPr lang="en-US" sz="2800" b="0" dirty="0" smtClean="0"/>
              <a:t>beliefs </a:t>
            </a:r>
            <a:r>
              <a:rPr lang="en-US" sz="2400" b="0" dirty="0" smtClean="0"/>
              <a:t>(use Golden Gate template)</a:t>
            </a:r>
            <a:endParaRPr lang="en-US" sz="2800" b="0" dirty="0"/>
          </a:p>
          <a:p>
            <a:pPr marL="457200" indent="-457200">
              <a:spcBef>
                <a:spcPts val="600"/>
              </a:spcBef>
              <a:buFontTx/>
              <a:buAutoNum type="arabicPeriod"/>
              <a:defRPr/>
            </a:pPr>
            <a:r>
              <a:rPr lang="en-US" sz="2800" b="0" dirty="0"/>
              <a:t>When at a zero, test results 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  <a:defRPr/>
            </a:pPr>
            <a:r>
              <a:rPr lang="en-US" sz="2800" b="0" dirty="0"/>
              <a:t>Install positive beliefs</a:t>
            </a:r>
            <a:r>
              <a:rPr lang="en-US" b="0" dirty="0"/>
              <a:t>… </a:t>
            </a:r>
            <a:r>
              <a:rPr lang="en-US" sz="2400" b="0" i="1" dirty="0"/>
              <a:t>“I </a:t>
            </a:r>
            <a:r>
              <a:rPr lang="en-US" sz="2400" b="0" i="1" dirty="0" smtClean="0"/>
              <a:t>allow this work.</a:t>
            </a:r>
            <a:br>
              <a:rPr lang="en-US" sz="2400" b="0" i="1" dirty="0" smtClean="0"/>
            </a:br>
            <a:r>
              <a:rPr lang="en-US" sz="2400" b="0" i="1" dirty="0" smtClean="0"/>
              <a:t>I’m </a:t>
            </a:r>
            <a:r>
              <a:rPr lang="en-US" sz="2400" b="0" i="1" dirty="0"/>
              <a:t>smart and resourceful…I choose to trust myself…”</a:t>
            </a:r>
          </a:p>
          <a:p>
            <a:pPr marL="457200" indent="-457200">
              <a:buFontTx/>
              <a:buAutoNum type="arabicPeriod"/>
              <a:defRPr/>
            </a:pPr>
            <a:endParaRPr lang="en-US" sz="2400" b="0" i="1" dirty="0"/>
          </a:p>
          <a:p>
            <a:pPr marL="457200" indent="-457200">
              <a:defRPr/>
            </a:pPr>
            <a:endParaRPr lang="en-US" sz="2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defRPr/>
            </a:pPr>
            <a:endParaRPr lang="en-US" sz="3200" dirty="0"/>
          </a:p>
        </p:txBody>
      </p:sp>
      <p:pic>
        <p:nvPicPr>
          <p:cNvPr id="43011" name="Picture 3" descr="baggage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"/>
            <a:ext cx="1447800" cy="215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1908" name="Text Box 4"/>
          <p:cNvSpPr txBox="1">
            <a:spLocks noChangeArrowheads="1"/>
          </p:cNvSpPr>
          <p:nvPr/>
        </p:nvSpPr>
        <p:spPr bwMode="auto">
          <a:xfrm>
            <a:off x="1219200" y="762000"/>
            <a:ext cx="506901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 of the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Belief Busting Technique</a:t>
            </a:r>
            <a:endParaRPr lang="en-US" sz="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3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1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1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1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190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ick w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3048000"/>
            <a:ext cx="2309667" cy="347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0">
              <a:latin typeface="Comic Sans MS" pitchFamily="66" charset="0"/>
            </a:endParaRPr>
          </a:p>
        </p:txBody>
      </p:sp>
      <p:sp>
        <p:nvSpPr>
          <p:cNvPr id="1462275" name="Rectangle 3"/>
          <p:cNvSpPr>
            <a:spLocks noChangeArrowheads="1"/>
          </p:cNvSpPr>
          <p:nvPr/>
        </p:nvSpPr>
        <p:spPr bwMode="auto">
          <a:xfrm>
            <a:off x="381000" y="304800"/>
            <a:ext cx="82296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rgbClr val="9157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4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Dyads </a:t>
            </a:r>
            <a:r>
              <a:rPr lang="en-US" sz="4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en-US" sz="4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n-US" sz="4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on Limiting Beliefs and Fears</a:t>
            </a:r>
            <a:endParaRPr lang="en-US" sz="40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49213" lvl="1" indent="45720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b="0" dirty="0" smtClean="0">
                <a:cs typeface="Arial" charset="0"/>
              </a:rPr>
              <a:t>Find </a:t>
            </a:r>
            <a:r>
              <a:rPr lang="en-US" sz="2800" b="0" dirty="0">
                <a:cs typeface="Arial" charset="0"/>
              </a:rPr>
              <a:t>a </a:t>
            </a:r>
            <a:r>
              <a:rPr lang="en-US" sz="2800" b="0" dirty="0" smtClean="0">
                <a:cs typeface="Arial" charset="0"/>
              </a:rPr>
              <a:t>partner and sit facing each other</a:t>
            </a:r>
            <a:endParaRPr lang="en-US" sz="2800" b="0" dirty="0">
              <a:cs typeface="Arial" charset="0"/>
            </a:endParaRPr>
          </a:p>
          <a:p>
            <a:pPr marL="49213" lvl="1" indent="45720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b="0" dirty="0" smtClean="0">
                <a:cs typeface="Arial" charset="0"/>
              </a:rPr>
              <a:t>Decide who’s partner “A” (the starting coach) </a:t>
            </a:r>
          </a:p>
          <a:p>
            <a:pPr marL="49213" lvl="1" indent="45720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b="0" dirty="0" smtClean="0">
                <a:cs typeface="Arial" charset="0"/>
              </a:rPr>
              <a:t>Identify some of your fears &amp; </a:t>
            </a:r>
            <a:br>
              <a:rPr lang="en-US" sz="2800" b="0" dirty="0" smtClean="0">
                <a:cs typeface="Arial" charset="0"/>
              </a:rPr>
            </a:br>
            <a:r>
              <a:rPr lang="en-US" sz="2800" b="0" dirty="0" smtClean="0">
                <a:cs typeface="Arial" charset="0"/>
              </a:rPr>
              <a:t>     beliefs </a:t>
            </a:r>
            <a:r>
              <a:rPr lang="en-US" sz="2400" b="0" dirty="0" smtClean="0">
                <a:cs typeface="Arial" charset="0"/>
              </a:rPr>
              <a:t>(about being a great practitioner)</a:t>
            </a:r>
          </a:p>
          <a:p>
            <a:pPr marL="49213" lvl="1" indent="45720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b="0" dirty="0" smtClean="0">
                <a:cs typeface="Arial" charset="0"/>
              </a:rPr>
              <a:t>Tap them away </a:t>
            </a:r>
            <a:r>
              <a:rPr lang="en-US" sz="2800" dirty="0" smtClean="0">
                <a:cs typeface="Arial" charset="0"/>
              </a:rPr>
              <a:t>(</a:t>
            </a:r>
            <a:r>
              <a:rPr lang="en-US" sz="2600" dirty="0" smtClean="0">
                <a:cs typeface="Arial" charset="0"/>
              </a:rPr>
              <a:t>do a Reversal Set-Up!)</a:t>
            </a:r>
            <a:endParaRPr lang="en-US" sz="2800" b="0" dirty="0" smtClean="0">
              <a:cs typeface="Arial" charset="0"/>
            </a:endParaRPr>
          </a:p>
          <a:p>
            <a:pPr marL="49213" lvl="1" indent="45720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b="0" dirty="0" smtClean="0">
                <a:cs typeface="Arial" charset="0"/>
              </a:rPr>
              <a:t>Switch Roles when time is up</a:t>
            </a:r>
            <a:endParaRPr lang="en-US" sz="2800" b="0" dirty="0"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638800"/>
            <a:ext cx="50978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Restroom break as needed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6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6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6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6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6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85800" y="1219200"/>
            <a:ext cx="7848600" cy="481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Pct val="50000"/>
              <a:buFontTx/>
              <a:buNone/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Asking Questions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SzPct val="50000"/>
              <a:buFontTx/>
              <a:buNone/>
              <a:defRPr/>
            </a:pP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indent="457200">
              <a:lnSpc>
                <a:spcPct val="100000"/>
              </a:lnSpc>
              <a:spcBef>
                <a:spcPct val="50000"/>
              </a:spcBef>
              <a:buClr>
                <a:srgbClr val="800000"/>
              </a:buClr>
              <a:buSzPct val="75000"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/>
              <a:t>Ask questions in front of the class</a:t>
            </a:r>
            <a:br>
              <a:rPr lang="en-US" sz="2800" dirty="0"/>
            </a:br>
            <a:r>
              <a:rPr lang="en-US" sz="2800" dirty="0"/>
              <a:t>   </a:t>
            </a:r>
            <a:r>
              <a:rPr lang="en-US" sz="2800" dirty="0" smtClean="0"/>
              <a:t>   </a:t>
            </a:r>
            <a:r>
              <a:rPr lang="en-US" sz="2000" b="0" dirty="0" smtClean="0"/>
              <a:t>(</a:t>
            </a:r>
            <a:r>
              <a:rPr lang="en-US" sz="2400" b="0" dirty="0"/>
              <a:t>instead of during breaks</a:t>
            </a:r>
            <a:r>
              <a:rPr lang="en-US" sz="2000" b="0" dirty="0"/>
              <a:t>)</a:t>
            </a:r>
          </a:p>
          <a:p>
            <a:pPr indent="457200">
              <a:lnSpc>
                <a:spcPct val="100000"/>
              </a:lnSpc>
              <a:spcBef>
                <a:spcPct val="50000"/>
              </a:spcBef>
              <a:buClr>
                <a:srgbClr val="800000"/>
              </a:buClr>
              <a:buSzPct val="75000"/>
              <a:buBlip>
                <a:blip r:embed="rId3"/>
              </a:buBlip>
              <a:defRPr/>
            </a:pPr>
            <a:r>
              <a:rPr lang="en-US" sz="2800" dirty="0"/>
              <a:t> Raise your hand.  When </a:t>
            </a:r>
            <a:br>
              <a:rPr lang="en-US" sz="2800" dirty="0"/>
            </a:br>
            <a:r>
              <a:rPr lang="en-US" sz="2800" dirty="0"/>
              <a:t> </a:t>
            </a:r>
            <a:r>
              <a:rPr lang="en-US" sz="2800" dirty="0" smtClean="0"/>
              <a:t>    called </a:t>
            </a:r>
            <a:r>
              <a:rPr lang="en-US" sz="2800" dirty="0"/>
              <a:t>upon, </a:t>
            </a:r>
            <a:r>
              <a:rPr lang="en-US" sz="2800" dirty="0" smtClean="0"/>
              <a:t>ask</a:t>
            </a:r>
            <a:r>
              <a:rPr lang="en-US" dirty="0" smtClean="0"/>
              <a:t> </a:t>
            </a:r>
            <a:r>
              <a:rPr lang="en-US" sz="2800" dirty="0"/>
              <a:t>question</a:t>
            </a:r>
            <a:endParaRPr lang="en-US" dirty="0">
              <a:sym typeface="Wingdings" pitchFamily="2" charset="2"/>
            </a:endParaRPr>
          </a:p>
          <a:p>
            <a:pPr indent="457200">
              <a:lnSpc>
                <a:spcPct val="100000"/>
              </a:lnSpc>
              <a:spcBef>
                <a:spcPct val="50000"/>
              </a:spcBef>
              <a:buClr>
                <a:srgbClr val="800000"/>
              </a:buClr>
              <a:buSzPct val="75000"/>
              <a:buBlip>
                <a:blip r:embed="rId3"/>
              </a:buBlip>
              <a:defRPr/>
            </a:pPr>
            <a:r>
              <a:rPr lang="en-US" sz="2800" dirty="0" smtClean="0">
                <a:sym typeface="Wingdings" pitchFamily="2" charset="2"/>
              </a:rPr>
              <a:t>Jot </a:t>
            </a:r>
            <a:r>
              <a:rPr lang="en-US" sz="2800" dirty="0">
                <a:sym typeface="Wingdings" pitchFamily="2" charset="2"/>
              </a:rPr>
              <a:t>down questions that are </a:t>
            </a:r>
            <a:br>
              <a:rPr lang="en-US" sz="2800" dirty="0">
                <a:sym typeface="Wingdings" pitchFamily="2" charset="2"/>
              </a:rPr>
            </a:b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    not </a:t>
            </a:r>
            <a:r>
              <a:rPr lang="en-US" sz="2800" dirty="0">
                <a:sym typeface="Wingdings" pitchFamily="2" charset="2"/>
              </a:rPr>
              <a:t>on the current topic </a:t>
            </a:r>
            <a:br>
              <a:rPr lang="en-US" sz="2800" dirty="0">
                <a:sym typeface="Wingdings" pitchFamily="2" charset="2"/>
              </a:rPr>
            </a:br>
            <a:endParaRPr lang="en-US" sz="2400" dirty="0">
              <a:sym typeface="Wingdings" pitchFamily="2" charset="2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239000" y="685800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sz="4400" b="0">
              <a:latin typeface="Comic Sans MS" pitchFamily="66" charset="0"/>
            </a:endParaRPr>
          </a:p>
        </p:txBody>
      </p:sp>
      <p:pic>
        <p:nvPicPr>
          <p:cNvPr id="550916" name="Picture 4" descr="raising h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895600"/>
            <a:ext cx="2009775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logo_150x150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28600" y="288970"/>
            <a:ext cx="1428750" cy="1308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5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ick w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3048000"/>
            <a:ext cx="2309667" cy="347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0">
              <a:latin typeface="Comic Sans MS" pitchFamily="66" charset="0"/>
            </a:endParaRPr>
          </a:p>
        </p:txBody>
      </p:sp>
      <p:sp>
        <p:nvSpPr>
          <p:cNvPr id="1462275" name="Rectangle 3"/>
          <p:cNvSpPr>
            <a:spLocks noChangeArrowheads="1"/>
          </p:cNvSpPr>
          <p:nvPr/>
        </p:nvSpPr>
        <p:spPr bwMode="auto">
          <a:xfrm>
            <a:off x="381000" y="304800"/>
            <a:ext cx="82296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rgbClr val="9157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4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Dyads </a:t>
            </a:r>
            <a:r>
              <a:rPr lang="en-US" sz="4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en-US" sz="4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n-US" sz="4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on Limiting Beliefs and Fears</a:t>
            </a:r>
            <a:endParaRPr lang="en-US" sz="40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49213" lvl="1" indent="45720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b="0" dirty="0" smtClean="0">
                <a:cs typeface="Arial" charset="0"/>
              </a:rPr>
              <a:t>Find </a:t>
            </a:r>
            <a:r>
              <a:rPr lang="en-US" sz="2800" b="0" dirty="0">
                <a:cs typeface="Arial" charset="0"/>
              </a:rPr>
              <a:t>a </a:t>
            </a:r>
            <a:r>
              <a:rPr lang="en-US" sz="2800" b="0" dirty="0" smtClean="0">
                <a:cs typeface="Arial" charset="0"/>
              </a:rPr>
              <a:t>partner and sit facing each other</a:t>
            </a:r>
            <a:endParaRPr lang="en-US" sz="2800" b="0" dirty="0">
              <a:cs typeface="Arial" charset="0"/>
            </a:endParaRPr>
          </a:p>
          <a:p>
            <a:pPr marL="49213" lvl="1" indent="45720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b="0" dirty="0" smtClean="0">
                <a:cs typeface="Arial" charset="0"/>
              </a:rPr>
              <a:t>Decide who’s partner “A” (the starting coach) </a:t>
            </a:r>
          </a:p>
          <a:p>
            <a:pPr marL="49213" lvl="1" indent="45720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b="0" dirty="0" smtClean="0">
                <a:cs typeface="Arial" charset="0"/>
              </a:rPr>
              <a:t>Identify some of your fears &amp; </a:t>
            </a:r>
            <a:br>
              <a:rPr lang="en-US" sz="2800" b="0" dirty="0" smtClean="0">
                <a:cs typeface="Arial" charset="0"/>
              </a:rPr>
            </a:br>
            <a:r>
              <a:rPr lang="en-US" sz="2800" b="0" dirty="0" smtClean="0">
                <a:cs typeface="Arial" charset="0"/>
              </a:rPr>
              <a:t>     beliefs </a:t>
            </a:r>
            <a:r>
              <a:rPr lang="en-US" sz="2400" b="0" dirty="0" smtClean="0">
                <a:cs typeface="Arial" charset="0"/>
              </a:rPr>
              <a:t>(about being a great practitioner)</a:t>
            </a:r>
          </a:p>
          <a:p>
            <a:pPr marL="49213" lvl="1" indent="45720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b="0" dirty="0" smtClean="0">
                <a:cs typeface="Arial" charset="0"/>
              </a:rPr>
              <a:t>Tap them away </a:t>
            </a:r>
            <a:r>
              <a:rPr lang="en-US" sz="2800" dirty="0" smtClean="0">
                <a:cs typeface="Arial" charset="0"/>
              </a:rPr>
              <a:t>(</a:t>
            </a:r>
            <a:r>
              <a:rPr lang="en-US" sz="2600" dirty="0" smtClean="0">
                <a:cs typeface="Arial" charset="0"/>
              </a:rPr>
              <a:t>do a Reversal Set-Up!)</a:t>
            </a:r>
            <a:endParaRPr lang="en-US" sz="2800" b="0" dirty="0" smtClean="0">
              <a:cs typeface="Arial" charset="0"/>
            </a:endParaRPr>
          </a:p>
          <a:p>
            <a:pPr marL="49213" lvl="1" indent="45720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b="0" dirty="0" smtClean="0">
                <a:cs typeface="Arial" charset="0"/>
              </a:rPr>
              <a:t>Switch roles when asked to</a:t>
            </a:r>
            <a:endParaRPr lang="en-US" sz="2800" b="0" dirty="0"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638800"/>
            <a:ext cx="50978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Restroom break as needed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901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6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6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6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6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6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15318"/>
            <a:ext cx="3897665" cy="2398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447800" y="4038600"/>
            <a:ext cx="6218369" cy="15081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Please </a:t>
            </a:r>
            <a:r>
              <a:rPr lang="en-US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eat </a:t>
            </a:r>
            <a:r>
              <a:rPr lang="en-US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with others</a:t>
            </a:r>
          </a:p>
          <a:p>
            <a:pPr algn="l">
              <a:buFontTx/>
              <a:buChar char="•"/>
            </a:pPr>
            <a:r>
              <a:rPr lang="en-US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 Please </a:t>
            </a:r>
            <a:r>
              <a:rPr lang="en-US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be </a:t>
            </a:r>
            <a:r>
              <a:rPr lang="en-US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in your seats </a:t>
            </a:r>
            <a:r>
              <a:rPr lang="en-US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by </a:t>
            </a:r>
            <a:r>
              <a:rPr lang="en-US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1:45</a:t>
            </a:r>
          </a:p>
          <a:p>
            <a:pPr algn="l">
              <a:buFontTx/>
              <a:buChar char="•"/>
            </a:pPr>
            <a:endParaRPr lang="en-US" sz="3200" dirty="0"/>
          </a:p>
        </p:txBody>
      </p:sp>
      <p:sp>
        <p:nvSpPr>
          <p:cNvPr id="1224708" name="Text Box 4"/>
          <p:cNvSpPr txBox="1">
            <a:spLocks noChangeArrowheads="1"/>
          </p:cNvSpPr>
          <p:nvPr/>
        </p:nvSpPr>
        <p:spPr bwMode="auto">
          <a:xfrm>
            <a:off x="838200" y="381000"/>
            <a:ext cx="7467600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Lunch 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014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30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intention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provide you with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Tapping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 and Knowledge</a:t>
            </a:r>
          </a:p>
        </p:txBody>
      </p:sp>
      <p:sp>
        <p:nvSpPr>
          <p:cNvPr id="1168387" name="Text Box 3"/>
          <p:cNvSpPr txBox="1">
            <a:spLocks noChangeArrowheads="1"/>
          </p:cNvSpPr>
          <p:nvPr/>
        </p:nvSpPr>
        <p:spPr bwMode="auto">
          <a:xfrm>
            <a:off x="4876800" y="2819400"/>
            <a:ext cx="439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chemeClr val="bg1"/>
                  </a:outerShdw>
                </a:effectLst>
              </a:rPr>
              <a:t>+</a:t>
            </a:r>
          </a:p>
        </p:txBody>
      </p:sp>
      <p:pic>
        <p:nvPicPr>
          <p:cNvPr id="28676" name="Picture 5" descr="information_library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2133600"/>
            <a:ext cx="1376363" cy="19812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7" name="Picture 6" descr="information_library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95400" y="2133600"/>
            <a:ext cx="2971013" cy="197485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4800" y="4648200"/>
            <a:ext cx="4216219" cy="1692771"/>
          </a:xfrm>
          <a:prstGeom prst="rect">
            <a:avLst/>
          </a:prstGeom>
          <a:noFill/>
          <a:effectLst>
            <a:outerShdw blurRad="622300" dist="1346200" dir="1104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600" b="0" dirty="0" smtClean="0">
                <a:solidFill>
                  <a:schemeClr val="bg1"/>
                </a:solidFill>
              </a:rPr>
              <a:t>PowerPoint </a:t>
            </a:r>
            <a:r>
              <a:rPr lang="en-US" sz="2600" b="0" dirty="0">
                <a:solidFill>
                  <a:schemeClr val="bg1"/>
                </a:solidFill>
              </a:rPr>
              <a:t>presentations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600" b="0" dirty="0">
                <a:solidFill>
                  <a:schemeClr val="bg1"/>
                </a:solidFill>
              </a:rPr>
              <a:t> Lectures and stories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600" b="0" dirty="0">
                <a:solidFill>
                  <a:schemeClr val="bg1"/>
                </a:solidFill>
              </a:rPr>
              <a:t> </a:t>
            </a:r>
            <a:r>
              <a:rPr lang="en-US" sz="2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</a:t>
            </a:r>
            <a:r>
              <a:rPr lang="en-US" sz="2600" b="0" dirty="0">
                <a:solidFill>
                  <a:schemeClr val="bg1"/>
                </a:solidFill>
              </a:rPr>
              <a:t> of our experience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600" b="0" dirty="0">
                <a:solidFill>
                  <a:schemeClr val="bg1"/>
                </a:solidFill>
              </a:rPr>
              <a:t> </a:t>
            </a:r>
            <a:r>
              <a:rPr lang="en-US" sz="2600" b="0" dirty="0" smtClean="0">
                <a:solidFill>
                  <a:schemeClr val="bg1"/>
                </a:solidFill>
              </a:rPr>
              <a:t>Demonstrations</a:t>
            </a:r>
            <a:endParaRPr lang="en-US" sz="2600" b="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9698" y="4724400"/>
            <a:ext cx="4433008" cy="16927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Free teleclass audios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Supervised </a:t>
            </a:r>
            <a:r>
              <a:rPr lang="en-US" sz="2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Unique, efficient processes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Superior support material</a:t>
            </a:r>
            <a:endParaRPr lang="en-US" sz="26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8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8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8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6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38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52800"/>
            <a:ext cx="77724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b="1" dirty="0" smtClean="0">
                <a:ln w="12700">
                  <a:solidFill>
                    <a:srgbClr val="6D4107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83000"/>
                    </a:srgbClr>
                  </a:outerShdw>
                </a:effectLst>
                <a:latin typeface="Britannic Bold" pitchFamily="34" charset="0"/>
              </a:rPr>
              <a:t>BIG</a:t>
            </a:r>
            <a:br>
              <a:rPr lang="en-US" sz="4800" b="1" dirty="0" smtClean="0">
                <a:ln w="12700">
                  <a:solidFill>
                    <a:srgbClr val="6D4107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83000"/>
                    </a:srgbClr>
                  </a:outerShdw>
                </a:effectLst>
                <a:latin typeface="Britannic Bold" pitchFamily="34" charset="0"/>
              </a:rPr>
            </a:br>
            <a:r>
              <a:rPr lang="en-US" sz="4800" b="1" dirty="0" smtClean="0">
                <a:ln w="12700">
                  <a:solidFill>
                    <a:srgbClr val="6D4107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83000"/>
                    </a:srgbClr>
                  </a:outerShdw>
                </a:effectLst>
                <a:latin typeface="Britannic Bold" pitchFamily="34" charset="0"/>
              </a:rPr>
              <a:t>Surprise </a:t>
            </a:r>
            <a:br>
              <a:rPr lang="en-US" sz="4800" b="1" dirty="0" smtClean="0">
                <a:ln w="12700">
                  <a:solidFill>
                    <a:srgbClr val="6D4107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83000"/>
                    </a:srgbClr>
                  </a:outerShdw>
                </a:effectLst>
                <a:latin typeface="Britannic Bold" pitchFamily="34" charset="0"/>
              </a:rPr>
            </a:br>
            <a:endParaRPr lang="en-US" sz="4800" b="1" dirty="0" smtClean="0">
              <a:ln w="12700">
                <a:solidFill>
                  <a:srgbClr val="6D4107"/>
                </a:solidFill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83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0" y="381000"/>
            <a:ext cx="8458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</a:rPr>
              <a:t>Our </a:t>
            </a: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</a:rPr>
              <a:t>Goal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</a:rPr>
              <a:t>is to support you in becoming an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</a:rPr>
              <a:t>Ultimate Practitioner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" fill="hold"/>
                                        <p:tgtEl>
                                          <p:spTgt spid="1187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1187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87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42" grpId="0"/>
      <p:bldP spid="1187842" grpId="1"/>
      <p:bldP spid="1187842" grpId="2"/>
      <p:bldP spid="1187842" grpId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Practitioners </a:t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Online Support Library!!!</a:t>
            </a:r>
          </a:p>
        </p:txBody>
      </p:sp>
      <p:pic>
        <p:nvPicPr>
          <p:cNvPr id="1183748" name="Picture 4" descr="information_library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1828800"/>
            <a:ext cx="2948940" cy="3931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057400" y="58674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tinyurl.com/</a:t>
            </a:r>
            <a:r>
              <a:rPr lang="en-US" sz="3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SupportLibrar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3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3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8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18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3746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121" y="457200"/>
            <a:ext cx="53254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a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things in </a:t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Support Library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81200"/>
            <a:ext cx="8534400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>
              <a:buFont typeface="Arial" pitchFamily="34" charset="0"/>
              <a:buChar char="•"/>
            </a:pPr>
            <a:r>
              <a:rPr lang="en-US" sz="3000" dirty="0" smtClean="0"/>
              <a:t>Templates; for brochures, biz cards, flyers,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900" dirty="0" smtClean="0"/>
              <a:t>   </a:t>
            </a:r>
            <a:r>
              <a:rPr lang="en-US" sz="2800" dirty="0" smtClean="0"/>
              <a:t>client </a:t>
            </a:r>
            <a:r>
              <a:rPr lang="en-US" sz="2800" dirty="0" err="1" smtClean="0"/>
              <a:t>confo</a:t>
            </a:r>
            <a:r>
              <a:rPr lang="en-US" sz="2800" dirty="0" smtClean="0"/>
              <a:t> letters, intake forms, tracking </a:t>
            </a:r>
            <a:br>
              <a:rPr lang="en-US" sz="2800" dirty="0" smtClean="0"/>
            </a:br>
            <a:r>
              <a:rPr lang="en-US" sz="2800" dirty="0" smtClean="0"/>
              <a:t>   </a:t>
            </a:r>
            <a:r>
              <a:rPr lang="en-US" sz="2700" dirty="0" smtClean="0"/>
              <a:t>sheets, e-mail responders, registration cards</a:t>
            </a:r>
          </a:p>
          <a:p>
            <a:pPr indent="-274320">
              <a:buFont typeface="Arial" pitchFamily="34" charset="0"/>
              <a:buChar char="•"/>
            </a:pPr>
            <a:r>
              <a:rPr lang="en-US" sz="2500" dirty="0" smtClean="0"/>
              <a:t>Links to important sites you need to kno</a:t>
            </a:r>
            <a:r>
              <a:rPr lang="en-US" sz="2400" dirty="0" smtClean="0"/>
              <a:t>w</a:t>
            </a:r>
          </a:p>
          <a:p>
            <a:pPr indent="-274320">
              <a:buFont typeface="Arial" pitchFamily="34" charset="0"/>
              <a:buChar char="•"/>
            </a:pPr>
            <a:r>
              <a:rPr lang="en-US" sz="2300" dirty="0" smtClean="0"/>
              <a:t>Dozens of Lindsay’s articles, eBooks and handouts</a:t>
            </a:r>
          </a:p>
          <a:p>
            <a:pPr indent="-274320">
              <a:buFont typeface="Arial" pitchFamily="34" charset="0"/>
              <a:buChar char="•"/>
            </a:pPr>
            <a:r>
              <a:rPr lang="en-US" sz="2100" dirty="0" smtClean="0"/>
              <a:t>Dozens of free audios videos, downloads and material</a:t>
            </a:r>
          </a:p>
          <a:p>
            <a:pPr indent="-274320">
              <a:buFont typeface="Arial" pitchFamily="34" charset="0"/>
              <a:buChar char="•"/>
            </a:pPr>
            <a:r>
              <a:rPr lang="en-US" sz="1900" dirty="0" smtClean="0"/>
              <a:t>Marketing and Promotional tips, audios &amp; homework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300" dirty="0" smtClean="0"/>
          </a:p>
          <a:p>
            <a:pPr indent="-274320">
              <a:buFont typeface="Arial" pitchFamily="34" charset="0"/>
              <a:buChar char="•"/>
            </a:pPr>
            <a:r>
              <a:rPr lang="en-US" sz="1800" dirty="0" smtClean="0"/>
              <a:t>Tips on doing workshops, webinars and teleclasses</a:t>
            </a:r>
          </a:p>
          <a:p>
            <a:pPr indent="-274320">
              <a:buFont typeface="Arial" pitchFamily="34" charset="0"/>
              <a:buChar char="•"/>
            </a:pPr>
            <a:r>
              <a:rPr lang="en-US" sz="1700" dirty="0" smtClean="0"/>
              <a:t>Articles from Carol Look, Pat Carrington and others</a:t>
            </a:r>
          </a:p>
          <a:p>
            <a:pPr indent="-274320">
              <a:buFont typeface="Arial" pitchFamily="34" charset="0"/>
              <a:buChar char="•"/>
            </a:pPr>
            <a:r>
              <a:rPr lang="en-US" sz="1600" dirty="0" smtClean="0"/>
              <a:t>Tips on writing articles, doing work for non-profits</a:t>
            </a:r>
          </a:p>
          <a:p>
            <a:pPr indent="-274320">
              <a:buFont typeface="Arial" pitchFamily="34" charset="0"/>
              <a:buChar char="•"/>
            </a:pPr>
            <a:r>
              <a:rPr lang="en-US" sz="1500" dirty="0" smtClean="0"/>
              <a:t>Links to experts who can help you</a:t>
            </a:r>
          </a:p>
          <a:p>
            <a:pPr indent="-274320">
              <a:buFont typeface="Arial" pitchFamily="34" charset="0"/>
              <a:buChar char="•"/>
            </a:pPr>
            <a:r>
              <a:rPr lang="en-US" sz="1400" dirty="0" smtClean="0"/>
              <a:t>Anything else you can think of</a:t>
            </a:r>
          </a:p>
          <a:p>
            <a:pPr indent="-274320">
              <a:buFont typeface="Arial" pitchFamily="34" charset="0"/>
              <a:buChar char="•"/>
            </a:pPr>
            <a:r>
              <a:rPr lang="en-US" sz="1300" dirty="0" smtClean="0"/>
              <a:t>Tons and tons of valuable stuff. </a:t>
            </a:r>
          </a:p>
          <a:p>
            <a:pPr indent="-274320">
              <a:buFont typeface="Arial" pitchFamily="34" charset="0"/>
              <a:buChar char="•"/>
            </a:pPr>
            <a:r>
              <a:rPr lang="en-US" sz="1200" dirty="0" smtClean="0"/>
              <a:t>Too much to put on this slide! </a:t>
            </a:r>
            <a:endParaRPr lang="en-US" sz="1200" dirty="0"/>
          </a:p>
        </p:txBody>
      </p:sp>
      <p:pic>
        <p:nvPicPr>
          <p:cNvPr id="6" name="Content Placeholder 3" descr="PractitionersSuppor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228600"/>
            <a:ext cx="1234440" cy="1645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8200" y="0"/>
            <a:ext cx="10637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PractitionersSuppor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304800"/>
            <a:ext cx="1234440" cy="164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Another Little Surprise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9906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</a:rPr>
              <a:t>Online, downloadable UPW Workbook!</a:t>
            </a:r>
          </a:p>
          <a:p>
            <a:pPr algn="ctr"/>
            <a:r>
              <a:rPr lang="en-US" sz="2800" dirty="0" smtClean="0">
                <a:solidFill>
                  <a:srgbClr val="003399"/>
                </a:solidFill>
                <a:latin typeface="Calibri" pitchFamily="34" charset="0"/>
              </a:rPr>
              <a:t>http://tinyurl.com/WorkbookSuppl</a:t>
            </a:r>
          </a:p>
          <a:p>
            <a:pPr algn="ctr"/>
            <a:endParaRPr lang="en-US" sz="28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133600"/>
            <a:ext cx="5334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760">
              <a:spcBef>
                <a:spcPts val="1200"/>
              </a:spcBef>
              <a:buSzPct val="85000"/>
              <a:buBlip>
                <a:blip r:embed="rId2"/>
              </a:buBlip>
            </a:pPr>
            <a:r>
              <a:rPr lang="en-US" sz="2800" b="0" i="1" dirty="0" smtClean="0">
                <a:latin typeface="Calibri" pitchFamily="34" charset="0"/>
              </a:rPr>
              <a:t>12 Tips for More Effective  </a:t>
            </a:r>
            <a:br>
              <a:rPr lang="en-US" sz="2800" b="0" i="1" dirty="0" smtClean="0">
                <a:latin typeface="Calibri" pitchFamily="34" charset="0"/>
              </a:rPr>
            </a:br>
            <a:r>
              <a:rPr lang="en-US" sz="2800" b="0" i="1" dirty="0" smtClean="0">
                <a:latin typeface="Calibri" pitchFamily="34" charset="0"/>
              </a:rPr>
              <a:t>     Tapping eBook	 </a:t>
            </a:r>
          </a:p>
          <a:p>
            <a:pPr indent="365760">
              <a:spcBef>
                <a:spcPts val="1200"/>
              </a:spcBef>
              <a:buSzPct val="85000"/>
              <a:buBlip>
                <a:blip r:embed="rId2"/>
              </a:buBlip>
            </a:pPr>
            <a:r>
              <a:rPr lang="en-US" sz="2800" b="0" i="1" dirty="0" smtClean="0">
                <a:latin typeface="Calibri" pitchFamily="34" charset="0"/>
              </a:rPr>
              <a:t>Clearing Clutter for Clarity – </a:t>
            </a:r>
            <a:br>
              <a:rPr lang="en-US" sz="2800" b="0" i="1" dirty="0" smtClean="0">
                <a:latin typeface="Calibri" pitchFamily="34" charset="0"/>
              </a:rPr>
            </a:br>
            <a:r>
              <a:rPr lang="en-US" sz="2800" b="0" i="1" dirty="0" smtClean="0">
                <a:latin typeface="Calibri" pitchFamily="34" charset="0"/>
              </a:rPr>
              <a:t>    using the UTS	 </a:t>
            </a:r>
          </a:p>
          <a:p>
            <a:pPr indent="365760">
              <a:spcBef>
                <a:spcPts val="1200"/>
              </a:spcBef>
              <a:buSzPct val="85000"/>
              <a:buBlip>
                <a:blip r:embed="rId2"/>
              </a:buBlip>
            </a:pPr>
            <a:r>
              <a:rPr lang="en-US" sz="2800" b="0" i="1" dirty="0" smtClean="0">
                <a:latin typeface="Calibri" pitchFamily="34" charset="0"/>
              </a:rPr>
              <a:t>Protecting Yourself from </a:t>
            </a:r>
            <a:br>
              <a:rPr lang="en-US" sz="2800" b="0" i="1" dirty="0" smtClean="0">
                <a:latin typeface="Calibri" pitchFamily="34" charset="0"/>
              </a:rPr>
            </a:br>
            <a:r>
              <a:rPr lang="en-US" sz="2800" b="0" i="1" dirty="0" smtClean="0">
                <a:latin typeface="Calibri" pitchFamily="34" charset="0"/>
              </a:rPr>
              <a:t>    Unwanted Energy	 </a:t>
            </a:r>
          </a:p>
          <a:p>
            <a:pPr indent="365760">
              <a:spcBef>
                <a:spcPts val="1200"/>
              </a:spcBef>
              <a:buSzPct val="85000"/>
              <a:buBlip>
                <a:blip r:embed="rId2"/>
              </a:buBlip>
            </a:pPr>
            <a:r>
              <a:rPr lang="en-US" sz="2800" b="0" i="1" dirty="0" smtClean="0">
                <a:latin typeface="Calibri" pitchFamily="34" charset="0"/>
              </a:rPr>
              <a:t>Marketing Your Practice Tips </a:t>
            </a:r>
            <a:br>
              <a:rPr lang="en-US" sz="2800" b="0" i="1" dirty="0" smtClean="0">
                <a:latin typeface="Calibri" pitchFamily="34" charset="0"/>
              </a:rPr>
            </a:br>
            <a:r>
              <a:rPr lang="en-US" sz="2800" b="0" i="1" dirty="0" smtClean="0">
                <a:latin typeface="Calibri" pitchFamily="34" charset="0"/>
              </a:rPr>
              <a:t>    by Carol Tuttle	 </a:t>
            </a:r>
          </a:p>
          <a:p>
            <a:pPr indent="365760">
              <a:buSzPct val="85000"/>
              <a:buBlip>
                <a:blip r:embed="rId2"/>
              </a:buBlip>
            </a:pPr>
            <a:endParaRPr lang="en-US" sz="2400" b="0" dirty="0">
              <a:latin typeface="Calibri" pitchFamily="34" charset="0"/>
            </a:endParaRPr>
          </a:p>
        </p:txBody>
      </p:sp>
      <p:pic>
        <p:nvPicPr>
          <p:cNvPr id="6" name="Picture 5" descr="UPW ebook supplement cvr.jpg"/>
          <p:cNvPicPr>
            <a:picLocks noChangeAspect="1"/>
          </p:cNvPicPr>
          <p:nvPr/>
        </p:nvPicPr>
        <p:blipFill>
          <a:blip r:embed="rId3" cstate="print"/>
          <a:srcRect r="1125" b="26766"/>
          <a:stretch>
            <a:fillRect/>
          </a:stretch>
        </p:blipFill>
        <p:spPr>
          <a:xfrm>
            <a:off x="381000" y="2286000"/>
            <a:ext cx="2711869" cy="3474720"/>
          </a:xfrm>
          <a:prstGeom prst="rect">
            <a:avLst/>
          </a:prstGeom>
          <a:ln>
            <a:solidFill>
              <a:srgbClr val="008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3" descr="PractitionersSupport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200" y="304800"/>
            <a:ext cx="1234440" cy="164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And More Content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780782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http://tinyurl.com/WorkbookSuppl</a:t>
            </a:r>
          </a:p>
          <a:p>
            <a:pPr algn="ctr"/>
            <a:endParaRPr lang="en-US" sz="32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393" y="1676400"/>
            <a:ext cx="8587607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365760">
              <a:buSzPct val="85000"/>
            </a:pPr>
            <a:r>
              <a:rPr lang="en-US" sz="3200" b="0" dirty="0" smtClean="0">
                <a:latin typeface="Calibri" pitchFamily="34" charset="0"/>
              </a:rPr>
              <a:t>	 </a:t>
            </a:r>
          </a:p>
          <a:p>
            <a:pPr indent="365760">
              <a:spcBef>
                <a:spcPts val="1200"/>
              </a:spcBef>
              <a:buSzPct val="85000"/>
              <a:buBlip>
                <a:blip r:embed="rId2"/>
              </a:buBlip>
            </a:pPr>
            <a:r>
              <a:rPr lang="en-US" sz="3200" b="0" dirty="0" smtClean="0">
                <a:latin typeface="Calibri" pitchFamily="34" charset="0"/>
              </a:rPr>
              <a:t>Feeling Conflicted, Torn or Indecisive	 </a:t>
            </a:r>
          </a:p>
          <a:p>
            <a:pPr indent="365760">
              <a:spcBef>
                <a:spcPts val="1200"/>
              </a:spcBef>
              <a:buSzPct val="85000"/>
              <a:buBlip>
                <a:blip r:embed="rId2"/>
              </a:buBlip>
            </a:pPr>
            <a:r>
              <a:rPr lang="en-US" sz="3200" b="0" dirty="0" smtClean="0">
                <a:latin typeface="Calibri" pitchFamily="34" charset="0"/>
              </a:rPr>
              <a:t>Tap Away Anger</a:t>
            </a:r>
          </a:p>
          <a:p>
            <a:pPr indent="365760">
              <a:spcBef>
                <a:spcPts val="1200"/>
              </a:spcBef>
              <a:buSzPct val="85000"/>
              <a:buBlip>
                <a:blip r:embed="rId2"/>
              </a:buBlip>
            </a:pPr>
            <a:r>
              <a:rPr lang="en-US" sz="3200" b="0" dirty="0" smtClean="0">
                <a:latin typeface="Calibri" pitchFamily="34" charset="0"/>
              </a:rPr>
              <a:t>The Importance of Writing Articles 	 </a:t>
            </a:r>
          </a:p>
          <a:p>
            <a:pPr indent="365760">
              <a:spcBef>
                <a:spcPts val="1200"/>
              </a:spcBef>
              <a:buSzPct val="85000"/>
              <a:buBlip>
                <a:blip r:embed="rId2"/>
              </a:buBlip>
            </a:pPr>
            <a:r>
              <a:rPr lang="en-US" sz="3200" b="0" dirty="0" smtClean="0">
                <a:latin typeface="Calibri" pitchFamily="34" charset="0"/>
              </a:rPr>
              <a:t>Change Your Life by Changing Your Thoughts	 </a:t>
            </a:r>
          </a:p>
          <a:p>
            <a:pPr indent="365760">
              <a:spcBef>
                <a:spcPts val="1200"/>
              </a:spcBef>
              <a:buSzPct val="85000"/>
              <a:buBlip>
                <a:blip r:embed="rId2"/>
              </a:buBlip>
            </a:pPr>
            <a:r>
              <a:rPr lang="en-US" sz="3200" b="0" dirty="0" smtClean="0">
                <a:latin typeface="Calibri" pitchFamily="34" charset="0"/>
              </a:rPr>
              <a:t>Working with Vets on the PTSD - part 1 and 2	 </a:t>
            </a:r>
          </a:p>
        </p:txBody>
      </p:sp>
      <p:pic>
        <p:nvPicPr>
          <p:cNvPr id="6" name="Picture 5" descr="UPW ebook supplement cvr.jpg"/>
          <p:cNvPicPr>
            <a:picLocks noChangeAspect="1"/>
          </p:cNvPicPr>
          <p:nvPr/>
        </p:nvPicPr>
        <p:blipFill>
          <a:blip r:embed="rId3" cstate="print"/>
          <a:srcRect r="1125" b="26766"/>
          <a:stretch>
            <a:fillRect/>
          </a:stretch>
        </p:blipFill>
        <p:spPr>
          <a:xfrm>
            <a:off x="7008176" y="228600"/>
            <a:ext cx="1724653" cy="2209800"/>
          </a:xfrm>
          <a:prstGeom prst="rect">
            <a:avLst/>
          </a:prstGeom>
          <a:ln>
            <a:solidFill>
              <a:srgbClr val="008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533400"/>
            <a:ext cx="6705600" cy="1447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All you need to add is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en-US" sz="4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Confidence</a:t>
            </a:r>
            <a:r>
              <a:rPr lang="en-US" sz="40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6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&amp; </a:t>
            </a:r>
            <a:r>
              <a:rPr lang="en-US" sz="4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Wisdom</a:t>
            </a:r>
            <a:r>
              <a:rPr lang="en-US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...</a:t>
            </a:r>
          </a:p>
        </p:txBody>
      </p:sp>
      <p:sp>
        <p:nvSpPr>
          <p:cNvPr id="643076" name="Text Box 4"/>
          <p:cNvSpPr txBox="1">
            <a:spLocks noChangeArrowheads="1"/>
          </p:cNvSpPr>
          <p:nvPr/>
        </p:nvSpPr>
        <p:spPr bwMode="auto">
          <a:xfrm>
            <a:off x="4419600" y="5334000"/>
            <a:ext cx="37048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Experience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!</a:t>
            </a:r>
          </a:p>
        </p:txBody>
      </p:sp>
      <p:pic>
        <p:nvPicPr>
          <p:cNvPr id="643119" name="Picture 47" descr="cofidenceANDWisd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2362200"/>
            <a:ext cx="1904825" cy="28620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3122" name="Picture 50" descr="Confidence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362200"/>
            <a:ext cx="1824038" cy="28575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43125" name="Text Box 53"/>
          <p:cNvSpPr txBox="1">
            <a:spLocks noChangeArrowheads="1"/>
          </p:cNvSpPr>
          <p:nvPr/>
        </p:nvSpPr>
        <p:spPr bwMode="auto">
          <a:xfrm>
            <a:off x="1066800" y="5410200"/>
            <a:ext cx="332174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Practice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&amp;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4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4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4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4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4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4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4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4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4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4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Text Box 2"/>
          <p:cNvSpPr txBox="1">
            <a:spLocks noChangeArrowheads="1"/>
          </p:cNvSpPr>
          <p:nvPr/>
        </p:nvSpPr>
        <p:spPr bwMode="auto">
          <a:xfrm>
            <a:off x="685800" y="822543"/>
            <a:ext cx="7696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/>
              <a:t>     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Ground Rules:</a:t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" name="Picture 5" descr="10 seco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3200400"/>
            <a:ext cx="2355273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Picture 4" descr="logo_150x150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600" y="273313"/>
            <a:ext cx="1428750" cy="1308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457200" y="2057400"/>
            <a:ext cx="6019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75000"/>
              <a:buBlip>
                <a:blip r:embed="rId5"/>
              </a:buBlip>
              <a:defRPr/>
            </a:pP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Turn off cell phones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(no texting, </a:t>
            </a:r>
            <a:br>
              <a:rPr lang="en-US" sz="2400" b="0" dirty="0" smtClean="0">
                <a:latin typeface="Arial" pitchFamily="34" charset="0"/>
                <a:cs typeface="Arial" pitchFamily="34" charset="0"/>
              </a:rPr>
            </a:b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   surfing or tweeting, please)</a:t>
            </a:r>
            <a:endParaRPr lang="en-US" sz="28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SzPct val="75000"/>
              <a:buBlip>
                <a:blip r:embed="rId5"/>
              </a:buBlip>
              <a:defRPr/>
            </a:pP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side talking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(write notes)</a:t>
            </a:r>
            <a:endParaRPr lang="en-US" sz="28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SzPct val="75000"/>
              <a:buBlip>
                <a:blip r:embed="rId5"/>
              </a:buBlip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Be back </a:t>
            </a:r>
            <a:r>
              <a:rPr lang="en-US" sz="2800" b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 time </a:t>
            </a: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after breaks, </a:t>
            </a:r>
            <a:b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lunch and in your seats by 9am  </a:t>
            </a:r>
            <a:b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every morning. 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75000"/>
              <a:buBlip>
                <a:blip r:embed="rId5"/>
              </a:buBlip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Maintain confidentiality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75000"/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772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Arial" charset="0"/>
            </a:endParaRPr>
          </a:p>
          <a:p>
            <a:pPr lvl="4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3000" b="1" dirty="0" smtClean="0">
                <a:latin typeface="Arial" charset="0"/>
              </a:rPr>
              <a:t> Confidence</a:t>
            </a:r>
          </a:p>
          <a:p>
            <a:pPr lvl="4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3000" b="1" dirty="0" smtClean="0">
                <a:latin typeface="Arial" charset="0"/>
              </a:rPr>
              <a:t> Improved judgment</a:t>
            </a:r>
          </a:p>
          <a:p>
            <a:pPr lvl="4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3000" b="1" dirty="0" smtClean="0">
                <a:latin typeface="Arial" charset="0"/>
              </a:rPr>
              <a:t> Your own style</a:t>
            </a:r>
          </a:p>
          <a:p>
            <a:pPr lvl="4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3000" b="1" dirty="0" smtClean="0">
                <a:latin typeface="Arial" charset="0"/>
              </a:rPr>
              <a:t> Finely tuned intuition</a:t>
            </a:r>
          </a:p>
          <a:p>
            <a:pPr lvl="4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3000" b="1" dirty="0" smtClean="0">
                <a:latin typeface="Arial" charset="0"/>
              </a:rPr>
              <a:t> Excellence &amp; Expertise</a:t>
            </a:r>
          </a:p>
          <a:p>
            <a:pPr lvl="4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3000" b="1" dirty="0" smtClean="0">
                <a:latin typeface="Arial" charset="0"/>
              </a:rPr>
              <a:t> Better Skills &amp; Finesse</a:t>
            </a:r>
          </a:p>
          <a:p>
            <a:pPr lvl="4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3000" b="1" dirty="0" smtClean="0">
                <a:latin typeface="Arial" charset="0"/>
              </a:rPr>
              <a:t> Certainty </a:t>
            </a:r>
          </a:p>
          <a:p>
            <a:pPr lvl="4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3000" b="1" dirty="0" smtClean="0">
                <a:latin typeface="Arial" charset="0"/>
              </a:rPr>
              <a:t>Trust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 yourself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lvl="4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36931" name="Text Box 3"/>
          <p:cNvSpPr txBox="1">
            <a:spLocks noChangeArrowheads="1"/>
          </p:cNvSpPr>
          <p:nvPr/>
        </p:nvSpPr>
        <p:spPr bwMode="auto">
          <a:xfrm>
            <a:off x="762000" y="533400"/>
            <a:ext cx="7467600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Practice and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Experience </a:t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Helps Develop: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6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6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6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6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6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6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6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6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6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6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6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6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6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6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6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6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6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6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6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6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6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6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6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6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008080"/>
            </a:gs>
            <a:gs pos="50000">
              <a:srgbClr val="FFFFCC"/>
            </a:gs>
            <a:gs pos="100000">
              <a:srgbClr val="91570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212" y="685800"/>
            <a:ext cx="3437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Complex Issues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14600"/>
            <a:ext cx="460465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Calibri" pitchFamily="34" charset="0"/>
              </a:rPr>
              <a:t>Defining complex issues </a:t>
            </a:r>
            <a:br>
              <a:rPr lang="en-US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Calibri" pitchFamily="34" charset="0"/>
              </a:rPr>
            </a:br>
            <a:endParaRPr lang="en-US" sz="2000" dirty="0" smtClean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Calibri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Calibri" pitchFamily="34" charset="0"/>
              </a:rPr>
              <a:t>Approaching  </a:t>
            </a:r>
            <a:br>
              <a:rPr lang="en-US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Calibri" pitchFamily="34" charset="0"/>
              </a:rPr>
            </a:br>
            <a:endParaRPr lang="en-US" sz="2400" dirty="0" smtClean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Calibri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Calibri" pitchFamily="34" charset="0"/>
              </a:rPr>
              <a:t>Resolving them</a:t>
            </a:r>
            <a:r>
              <a:rPr lang="en-US" sz="2800" dirty="0" smtClean="0">
                <a:latin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</a:rPr>
            </a:br>
            <a:endParaRPr lang="en-US" sz="2800" dirty="0">
              <a:latin typeface="Calibri" pitchFamily="34" charset="0"/>
            </a:endParaRPr>
          </a:p>
        </p:txBody>
      </p:sp>
      <p:pic>
        <p:nvPicPr>
          <p:cNvPr id="4" name="Picture 3" descr="complex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905000"/>
            <a:ext cx="2492014" cy="37490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rgbClr val="008080"/>
            </a:gs>
            <a:gs pos="50000">
              <a:srgbClr val="FFFFCC"/>
            </a:gs>
            <a:gs pos="100000">
              <a:srgbClr val="91570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3733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3400" b="1" u="sng" dirty="0" smtClean="0">
                <a:latin typeface="Calibri" pitchFamily="34" charset="0"/>
              </a:rPr>
              <a:t>Simple issues are</a:t>
            </a:r>
            <a:r>
              <a:rPr lang="en-US" sz="3400" b="1" dirty="0" smtClean="0">
                <a:latin typeface="Calibri" pitchFamily="34" charset="0"/>
              </a:rPr>
              <a:t>:</a:t>
            </a:r>
            <a:r>
              <a:rPr lang="en-US" b="1" dirty="0" smtClean="0">
                <a:latin typeface="Calibri" pitchFamily="34" charset="0"/>
              </a:rPr>
              <a:t> </a:t>
            </a:r>
          </a:p>
          <a:p>
            <a:pPr marL="1009650" lvl="1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Single-faceted, current  &amp; measurable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;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sz="1000" i="1" dirty="0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3400" b="1" u="sng" dirty="0" smtClean="0">
                <a:latin typeface="Calibri" pitchFamily="34" charset="0"/>
              </a:rPr>
              <a:t>Complex issues are</a:t>
            </a:r>
            <a:r>
              <a:rPr lang="en-US" sz="3400" b="1" dirty="0" smtClean="0">
                <a:latin typeface="Calibri" pitchFamily="34" charset="0"/>
              </a:rPr>
              <a:t>:</a:t>
            </a:r>
            <a:r>
              <a:rPr lang="en-US" b="1" dirty="0" smtClean="0">
                <a:latin typeface="Calibri" pitchFamily="34" charset="0"/>
              </a:rPr>
              <a:t> </a:t>
            </a:r>
          </a:p>
          <a:p>
            <a:pPr marL="40005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Multi-faceted, older, multiple occurrences, often difficult  to measure</a:t>
            </a:r>
            <a:r>
              <a:rPr lang="en-US" sz="2400" dirty="0" smtClean="0">
                <a:latin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</a:rPr>
            </a:br>
            <a:endParaRPr lang="en-US" sz="2400" b="1" dirty="0" smtClean="0">
              <a:latin typeface="Calibri" pitchFamily="34" charset="0"/>
            </a:endParaRPr>
          </a:p>
        </p:txBody>
      </p:sp>
      <p:sp>
        <p:nvSpPr>
          <p:cNvPr id="954371" name="Text Box 3"/>
          <p:cNvSpPr txBox="1">
            <a:spLocks noChangeArrowheads="1"/>
          </p:cNvSpPr>
          <p:nvPr/>
        </p:nvSpPr>
        <p:spPr bwMode="auto">
          <a:xfrm>
            <a:off x="1667246" y="381000"/>
            <a:ext cx="58495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Defining Complex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Issues</a:t>
            </a:r>
          </a:p>
        </p:txBody>
      </p:sp>
      <p:sp>
        <p:nvSpPr>
          <p:cNvPr id="954372" name="Text Box 4"/>
          <p:cNvSpPr txBox="1">
            <a:spLocks noChangeArrowheads="1"/>
          </p:cNvSpPr>
          <p:nvPr/>
        </p:nvSpPr>
        <p:spPr bwMode="auto">
          <a:xfrm>
            <a:off x="2438400" y="4724400"/>
            <a:ext cx="41077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Some issues that </a:t>
            </a:r>
            <a:r>
              <a:rPr lang="en-US" sz="2400" i="1" dirty="0">
                <a:solidFill>
                  <a:schemeClr val="tx1"/>
                </a:solidFill>
                <a:latin typeface="Calibri" pitchFamily="34" charset="0"/>
              </a:rPr>
              <a:t>appear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to be </a:t>
            </a:r>
            <a:br>
              <a:rPr lang="en-US" sz="24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simple can be quite complex.</a:t>
            </a:r>
          </a:p>
        </p:txBody>
      </p:sp>
      <p:pic>
        <p:nvPicPr>
          <p:cNvPr id="954373" name="Picture 5" descr="ball of twine_complex issue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419600"/>
            <a:ext cx="1368315" cy="192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54374" name="Picture 6" descr="st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343400"/>
            <a:ext cx="1341538" cy="192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omplex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228600"/>
            <a:ext cx="972489" cy="14630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54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54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54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54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5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5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5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Text Box 2"/>
          <p:cNvSpPr txBox="1">
            <a:spLocks noChangeArrowheads="1"/>
          </p:cNvSpPr>
          <p:nvPr/>
        </p:nvSpPr>
        <p:spPr bwMode="auto">
          <a:xfrm>
            <a:off x="2057400" y="304800"/>
            <a:ext cx="5029200" cy="584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  <a:t>The</a:t>
            </a:r>
            <a:r>
              <a:rPr lang="en-US" sz="3200" dirty="0">
                <a:effectLst>
                  <a:outerShdw blurRad="38100" dist="38100" dir="2700000" algn="tl">
                    <a:schemeClr val="bg1"/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  <a:t>Tapping Tree</a:t>
            </a:r>
            <a:endParaRPr lang="en-US" sz="3200" dirty="0">
              <a:effectLst>
                <a:outerShdw blurRad="38100" dist="38100" dir="2700000" algn="tl">
                  <a:schemeClr val="bg1"/>
                </a:outerShdw>
              </a:effectLst>
            </a:endParaRPr>
          </a:p>
        </p:txBody>
      </p:sp>
      <p:pic>
        <p:nvPicPr>
          <p:cNvPr id="3" name="Picture 2" descr="appl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066800"/>
            <a:ext cx="4267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676400" y="4724400"/>
            <a:ext cx="5506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0" i="1" dirty="0" smtClean="0"/>
              <a:t>Trunk = Event(s) or Circumstances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i="1" dirty="0" smtClean="0"/>
              <a:t>Branches = Negative Emotions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i="1" dirty="0" smtClean="0"/>
              <a:t>Leaves = Symptoms or Side Effects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i="1" dirty="0" smtClean="0"/>
              <a:t>Roots = Limiting Beliefs</a:t>
            </a:r>
            <a:endParaRPr lang="en-US" sz="2400" b="0" i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15709">
                <a:alpha val="55000"/>
              </a:srgbClr>
            </a:gs>
            <a:gs pos="50000">
              <a:srgbClr val="FFFFCC"/>
            </a:gs>
            <a:gs pos="100000">
              <a:srgbClr val="91570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/>
          <p:cNvSpPr/>
          <p:nvPr/>
        </p:nvSpPr>
        <p:spPr>
          <a:xfrm rot="13757328" flipH="1">
            <a:off x="3822203" y="-149720"/>
            <a:ext cx="1530177" cy="1836089"/>
          </a:xfrm>
          <a:custGeom>
            <a:avLst/>
            <a:gdLst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679450 w 1200150"/>
              <a:gd name="connsiteY3" fmla="*/ 1524000 h 1524000"/>
              <a:gd name="connsiteX4" fmla="*/ 628650 w 1200150"/>
              <a:gd name="connsiteY4" fmla="*/ 1174750 h 1524000"/>
              <a:gd name="connsiteX5" fmla="*/ 393700 w 1200150"/>
              <a:gd name="connsiteY5" fmla="*/ 838200 h 1524000"/>
              <a:gd name="connsiteX6" fmla="*/ 0 w 1200150"/>
              <a:gd name="connsiteY6" fmla="*/ 641350 h 1524000"/>
              <a:gd name="connsiteX7" fmla="*/ 101600 w 1200150"/>
              <a:gd name="connsiteY7" fmla="*/ 304800 h 1524000"/>
              <a:gd name="connsiteX8" fmla="*/ 12700 w 1200150"/>
              <a:gd name="connsiteY8" fmla="*/ 31750 h 1524000"/>
              <a:gd name="connsiteX9" fmla="*/ 12700 w 1200150"/>
              <a:gd name="connsiteY9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679450 w 1200150"/>
              <a:gd name="connsiteY3" fmla="*/ 1524000 h 1524000"/>
              <a:gd name="connsiteX4" fmla="*/ 628650 w 1200150"/>
              <a:gd name="connsiteY4" fmla="*/ 1174750 h 1524000"/>
              <a:gd name="connsiteX5" fmla="*/ 393700 w 1200150"/>
              <a:gd name="connsiteY5" fmla="*/ 838200 h 1524000"/>
              <a:gd name="connsiteX6" fmla="*/ 0 w 1200150"/>
              <a:gd name="connsiteY6" fmla="*/ 641350 h 1524000"/>
              <a:gd name="connsiteX7" fmla="*/ 101600 w 1200150"/>
              <a:gd name="connsiteY7" fmla="*/ 304800 h 1524000"/>
              <a:gd name="connsiteX8" fmla="*/ 12700 w 1200150"/>
              <a:gd name="connsiteY8" fmla="*/ 31750 h 1524000"/>
              <a:gd name="connsiteX9" fmla="*/ 12700 w 1200150"/>
              <a:gd name="connsiteY9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679450 w 1200150"/>
              <a:gd name="connsiteY3" fmla="*/ 1524000 h 1524000"/>
              <a:gd name="connsiteX4" fmla="*/ 628650 w 1200150"/>
              <a:gd name="connsiteY4" fmla="*/ 1174750 h 1524000"/>
              <a:gd name="connsiteX5" fmla="*/ 393700 w 1200150"/>
              <a:gd name="connsiteY5" fmla="*/ 838200 h 1524000"/>
              <a:gd name="connsiteX6" fmla="*/ 0 w 1200150"/>
              <a:gd name="connsiteY6" fmla="*/ 641350 h 1524000"/>
              <a:gd name="connsiteX7" fmla="*/ 101600 w 1200150"/>
              <a:gd name="connsiteY7" fmla="*/ 304800 h 1524000"/>
              <a:gd name="connsiteX8" fmla="*/ 12700 w 1200150"/>
              <a:gd name="connsiteY8" fmla="*/ 31750 h 1524000"/>
              <a:gd name="connsiteX9" fmla="*/ 12700 w 1200150"/>
              <a:gd name="connsiteY9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679450 w 1200150"/>
              <a:gd name="connsiteY4" fmla="*/ 1524000 h 1524000"/>
              <a:gd name="connsiteX5" fmla="*/ 628650 w 1200150"/>
              <a:gd name="connsiteY5" fmla="*/ 1174750 h 1524000"/>
              <a:gd name="connsiteX6" fmla="*/ 393700 w 1200150"/>
              <a:gd name="connsiteY6" fmla="*/ 838200 h 1524000"/>
              <a:gd name="connsiteX7" fmla="*/ 0 w 1200150"/>
              <a:gd name="connsiteY7" fmla="*/ 641350 h 1524000"/>
              <a:gd name="connsiteX8" fmla="*/ 101600 w 1200150"/>
              <a:gd name="connsiteY8" fmla="*/ 304800 h 1524000"/>
              <a:gd name="connsiteX9" fmla="*/ 12700 w 1200150"/>
              <a:gd name="connsiteY9" fmla="*/ 31750 h 1524000"/>
              <a:gd name="connsiteX10" fmla="*/ 12700 w 1200150"/>
              <a:gd name="connsiteY10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679450 w 1200150"/>
              <a:gd name="connsiteY4" fmla="*/ 1524000 h 1524000"/>
              <a:gd name="connsiteX5" fmla="*/ 628650 w 1200150"/>
              <a:gd name="connsiteY5" fmla="*/ 1174750 h 1524000"/>
              <a:gd name="connsiteX6" fmla="*/ 393700 w 1200150"/>
              <a:gd name="connsiteY6" fmla="*/ 838200 h 1524000"/>
              <a:gd name="connsiteX7" fmla="*/ 0 w 1200150"/>
              <a:gd name="connsiteY7" fmla="*/ 641350 h 1524000"/>
              <a:gd name="connsiteX8" fmla="*/ 101600 w 1200150"/>
              <a:gd name="connsiteY8" fmla="*/ 304800 h 1524000"/>
              <a:gd name="connsiteX9" fmla="*/ 12700 w 1200150"/>
              <a:gd name="connsiteY9" fmla="*/ 31750 h 1524000"/>
              <a:gd name="connsiteX10" fmla="*/ 12700 w 1200150"/>
              <a:gd name="connsiteY10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679450 w 1200150"/>
              <a:gd name="connsiteY4" fmla="*/ 1524000 h 1524000"/>
              <a:gd name="connsiteX5" fmla="*/ 628650 w 1200150"/>
              <a:gd name="connsiteY5" fmla="*/ 1174750 h 1524000"/>
              <a:gd name="connsiteX6" fmla="*/ 393700 w 1200150"/>
              <a:gd name="connsiteY6" fmla="*/ 838200 h 1524000"/>
              <a:gd name="connsiteX7" fmla="*/ 0 w 1200150"/>
              <a:gd name="connsiteY7" fmla="*/ 641350 h 1524000"/>
              <a:gd name="connsiteX8" fmla="*/ 101600 w 1200150"/>
              <a:gd name="connsiteY8" fmla="*/ 304800 h 1524000"/>
              <a:gd name="connsiteX9" fmla="*/ 12700 w 1200150"/>
              <a:gd name="connsiteY9" fmla="*/ 31750 h 1524000"/>
              <a:gd name="connsiteX10" fmla="*/ 12700 w 1200150"/>
              <a:gd name="connsiteY10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863600 w 1200150"/>
              <a:gd name="connsiteY4" fmla="*/ 622300 h 1524000"/>
              <a:gd name="connsiteX5" fmla="*/ 679450 w 1200150"/>
              <a:gd name="connsiteY5" fmla="*/ 1524000 h 1524000"/>
              <a:gd name="connsiteX6" fmla="*/ 628650 w 1200150"/>
              <a:gd name="connsiteY6" fmla="*/ 1174750 h 1524000"/>
              <a:gd name="connsiteX7" fmla="*/ 393700 w 1200150"/>
              <a:gd name="connsiteY7" fmla="*/ 838200 h 1524000"/>
              <a:gd name="connsiteX8" fmla="*/ 0 w 1200150"/>
              <a:gd name="connsiteY8" fmla="*/ 641350 h 1524000"/>
              <a:gd name="connsiteX9" fmla="*/ 101600 w 1200150"/>
              <a:gd name="connsiteY9" fmla="*/ 304800 h 1524000"/>
              <a:gd name="connsiteX10" fmla="*/ 12700 w 1200150"/>
              <a:gd name="connsiteY10" fmla="*/ 31750 h 1524000"/>
              <a:gd name="connsiteX11" fmla="*/ 12700 w 1200150"/>
              <a:gd name="connsiteY11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863600 w 1200150"/>
              <a:gd name="connsiteY4" fmla="*/ 622300 h 1524000"/>
              <a:gd name="connsiteX5" fmla="*/ 1077164 w 1200150"/>
              <a:gd name="connsiteY5" fmla="*/ 1117600 h 1524000"/>
              <a:gd name="connsiteX6" fmla="*/ 679450 w 1200150"/>
              <a:gd name="connsiteY6" fmla="*/ 1524000 h 1524000"/>
              <a:gd name="connsiteX7" fmla="*/ 628650 w 1200150"/>
              <a:gd name="connsiteY7" fmla="*/ 1174750 h 1524000"/>
              <a:gd name="connsiteX8" fmla="*/ 393700 w 1200150"/>
              <a:gd name="connsiteY8" fmla="*/ 838200 h 1524000"/>
              <a:gd name="connsiteX9" fmla="*/ 0 w 1200150"/>
              <a:gd name="connsiteY9" fmla="*/ 641350 h 1524000"/>
              <a:gd name="connsiteX10" fmla="*/ 101600 w 1200150"/>
              <a:gd name="connsiteY10" fmla="*/ 304800 h 1524000"/>
              <a:gd name="connsiteX11" fmla="*/ 12700 w 1200150"/>
              <a:gd name="connsiteY11" fmla="*/ 31750 h 1524000"/>
              <a:gd name="connsiteX12" fmla="*/ 12700 w 1200150"/>
              <a:gd name="connsiteY12" fmla="*/ 31750 h 1524000"/>
              <a:gd name="connsiteX0" fmla="*/ 146050 w 1274014"/>
              <a:gd name="connsiteY0" fmla="*/ 57150 h 1581150"/>
              <a:gd name="connsiteX1" fmla="*/ 254000 w 1274014"/>
              <a:gd name="connsiteY1" fmla="*/ 317500 h 1581150"/>
              <a:gd name="connsiteX2" fmla="*/ 1200150 w 1274014"/>
              <a:gd name="connsiteY2" fmla="*/ 971550 h 1581150"/>
              <a:gd name="connsiteX3" fmla="*/ 1274014 w 1274014"/>
              <a:gd name="connsiteY3" fmla="*/ 539750 h 1581150"/>
              <a:gd name="connsiteX4" fmla="*/ 863600 w 1274014"/>
              <a:gd name="connsiteY4" fmla="*/ 679450 h 1581150"/>
              <a:gd name="connsiteX5" fmla="*/ 1077164 w 1274014"/>
              <a:gd name="connsiteY5" fmla="*/ 1174750 h 1581150"/>
              <a:gd name="connsiteX6" fmla="*/ 679450 w 1274014"/>
              <a:gd name="connsiteY6" fmla="*/ 1581150 h 1581150"/>
              <a:gd name="connsiteX7" fmla="*/ 628650 w 1274014"/>
              <a:gd name="connsiteY7" fmla="*/ 1231900 h 1581150"/>
              <a:gd name="connsiteX8" fmla="*/ 393700 w 1274014"/>
              <a:gd name="connsiteY8" fmla="*/ 895350 h 1581150"/>
              <a:gd name="connsiteX9" fmla="*/ 0 w 1274014"/>
              <a:gd name="connsiteY9" fmla="*/ 698500 h 1581150"/>
              <a:gd name="connsiteX10" fmla="*/ 101600 w 1274014"/>
              <a:gd name="connsiteY10" fmla="*/ 361950 h 1581150"/>
              <a:gd name="connsiteX11" fmla="*/ 12700 w 1274014"/>
              <a:gd name="connsiteY11" fmla="*/ 88900 h 1581150"/>
              <a:gd name="connsiteX12" fmla="*/ 12700 w 1274014"/>
              <a:gd name="connsiteY12" fmla="*/ 88900 h 1581150"/>
              <a:gd name="connsiteX0" fmla="*/ 146050 w 1488017"/>
              <a:gd name="connsiteY0" fmla="*/ 0 h 1524000"/>
              <a:gd name="connsiteX1" fmla="*/ 254000 w 1488017"/>
              <a:gd name="connsiteY1" fmla="*/ 260350 h 1524000"/>
              <a:gd name="connsiteX2" fmla="*/ 1200150 w 1488017"/>
              <a:gd name="connsiteY2" fmla="*/ 914400 h 1524000"/>
              <a:gd name="connsiteX3" fmla="*/ 1274014 w 1488017"/>
              <a:gd name="connsiteY3" fmla="*/ 482600 h 1524000"/>
              <a:gd name="connsiteX4" fmla="*/ 863600 w 1488017"/>
              <a:gd name="connsiteY4" fmla="*/ 622300 h 1524000"/>
              <a:gd name="connsiteX5" fmla="*/ 1077164 w 1488017"/>
              <a:gd name="connsiteY5" fmla="*/ 1117600 h 1524000"/>
              <a:gd name="connsiteX6" fmla="*/ 679450 w 1488017"/>
              <a:gd name="connsiteY6" fmla="*/ 1524000 h 1524000"/>
              <a:gd name="connsiteX7" fmla="*/ 628650 w 1488017"/>
              <a:gd name="connsiteY7" fmla="*/ 1174750 h 1524000"/>
              <a:gd name="connsiteX8" fmla="*/ 393700 w 1488017"/>
              <a:gd name="connsiteY8" fmla="*/ 838200 h 1524000"/>
              <a:gd name="connsiteX9" fmla="*/ 0 w 1488017"/>
              <a:gd name="connsiteY9" fmla="*/ 641350 h 1524000"/>
              <a:gd name="connsiteX10" fmla="*/ 101600 w 1488017"/>
              <a:gd name="connsiteY10" fmla="*/ 304800 h 1524000"/>
              <a:gd name="connsiteX11" fmla="*/ 12700 w 1488017"/>
              <a:gd name="connsiteY11" fmla="*/ 31750 h 1524000"/>
              <a:gd name="connsiteX12" fmla="*/ 12700 w 1488017"/>
              <a:gd name="connsiteY12" fmla="*/ 31750 h 1524000"/>
              <a:gd name="connsiteX0" fmla="*/ 146050 w 1488017"/>
              <a:gd name="connsiteY0" fmla="*/ 0 h 1524000"/>
              <a:gd name="connsiteX1" fmla="*/ 254000 w 1488017"/>
              <a:gd name="connsiteY1" fmla="*/ 260350 h 1524000"/>
              <a:gd name="connsiteX2" fmla="*/ 1200150 w 1488017"/>
              <a:gd name="connsiteY2" fmla="*/ 914400 h 1524000"/>
              <a:gd name="connsiteX3" fmla="*/ 1274014 w 1488017"/>
              <a:gd name="connsiteY3" fmla="*/ 482600 h 1524000"/>
              <a:gd name="connsiteX4" fmla="*/ 863600 w 1488017"/>
              <a:gd name="connsiteY4" fmla="*/ 622300 h 1524000"/>
              <a:gd name="connsiteX5" fmla="*/ 1077164 w 1488017"/>
              <a:gd name="connsiteY5" fmla="*/ 1117600 h 1524000"/>
              <a:gd name="connsiteX6" fmla="*/ 679450 w 1488017"/>
              <a:gd name="connsiteY6" fmla="*/ 1524000 h 1524000"/>
              <a:gd name="connsiteX7" fmla="*/ 628650 w 1488017"/>
              <a:gd name="connsiteY7" fmla="*/ 1174750 h 1524000"/>
              <a:gd name="connsiteX8" fmla="*/ 393700 w 1488017"/>
              <a:gd name="connsiteY8" fmla="*/ 838200 h 1524000"/>
              <a:gd name="connsiteX9" fmla="*/ 0 w 1488017"/>
              <a:gd name="connsiteY9" fmla="*/ 641350 h 1524000"/>
              <a:gd name="connsiteX10" fmla="*/ 101600 w 1488017"/>
              <a:gd name="connsiteY10" fmla="*/ 304800 h 1524000"/>
              <a:gd name="connsiteX11" fmla="*/ 12700 w 1488017"/>
              <a:gd name="connsiteY11" fmla="*/ 31750 h 1524000"/>
              <a:gd name="connsiteX12" fmla="*/ 12700 w 1488017"/>
              <a:gd name="connsiteY12" fmla="*/ 31750 h 1524000"/>
              <a:gd name="connsiteX0" fmla="*/ 146050 w 1278247"/>
              <a:gd name="connsiteY0" fmla="*/ 0 h 1524000"/>
              <a:gd name="connsiteX1" fmla="*/ 254000 w 1278247"/>
              <a:gd name="connsiteY1" fmla="*/ 260350 h 1524000"/>
              <a:gd name="connsiteX2" fmla="*/ 1274014 w 1278247"/>
              <a:gd name="connsiteY2" fmla="*/ 482600 h 1524000"/>
              <a:gd name="connsiteX3" fmla="*/ 863600 w 1278247"/>
              <a:gd name="connsiteY3" fmla="*/ 622300 h 1524000"/>
              <a:gd name="connsiteX4" fmla="*/ 1077164 w 1278247"/>
              <a:gd name="connsiteY4" fmla="*/ 1117600 h 1524000"/>
              <a:gd name="connsiteX5" fmla="*/ 679450 w 1278247"/>
              <a:gd name="connsiteY5" fmla="*/ 1524000 h 1524000"/>
              <a:gd name="connsiteX6" fmla="*/ 628650 w 1278247"/>
              <a:gd name="connsiteY6" fmla="*/ 1174750 h 1524000"/>
              <a:gd name="connsiteX7" fmla="*/ 393700 w 1278247"/>
              <a:gd name="connsiteY7" fmla="*/ 838200 h 1524000"/>
              <a:gd name="connsiteX8" fmla="*/ 0 w 1278247"/>
              <a:gd name="connsiteY8" fmla="*/ 641350 h 1524000"/>
              <a:gd name="connsiteX9" fmla="*/ 101600 w 1278247"/>
              <a:gd name="connsiteY9" fmla="*/ 304800 h 1524000"/>
              <a:gd name="connsiteX10" fmla="*/ 12700 w 1278247"/>
              <a:gd name="connsiteY10" fmla="*/ 31750 h 1524000"/>
              <a:gd name="connsiteX11" fmla="*/ 12700 w 1278247"/>
              <a:gd name="connsiteY11" fmla="*/ 31750 h 1524000"/>
              <a:gd name="connsiteX0" fmla="*/ 146050 w 1107856"/>
              <a:gd name="connsiteY0" fmla="*/ 0 h 1524000"/>
              <a:gd name="connsiteX1" fmla="*/ 254000 w 1107856"/>
              <a:gd name="connsiteY1" fmla="*/ 260350 h 1524000"/>
              <a:gd name="connsiteX2" fmla="*/ 863600 w 1107856"/>
              <a:gd name="connsiteY2" fmla="*/ 622300 h 1524000"/>
              <a:gd name="connsiteX3" fmla="*/ 1077164 w 1107856"/>
              <a:gd name="connsiteY3" fmla="*/ 1117600 h 1524000"/>
              <a:gd name="connsiteX4" fmla="*/ 679450 w 1107856"/>
              <a:gd name="connsiteY4" fmla="*/ 1524000 h 1524000"/>
              <a:gd name="connsiteX5" fmla="*/ 628650 w 1107856"/>
              <a:gd name="connsiteY5" fmla="*/ 1174750 h 1524000"/>
              <a:gd name="connsiteX6" fmla="*/ 393700 w 1107856"/>
              <a:gd name="connsiteY6" fmla="*/ 838200 h 1524000"/>
              <a:gd name="connsiteX7" fmla="*/ 0 w 1107856"/>
              <a:gd name="connsiteY7" fmla="*/ 641350 h 1524000"/>
              <a:gd name="connsiteX8" fmla="*/ 101600 w 1107856"/>
              <a:gd name="connsiteY8" fmla="*/ 304800 h 1524000"/>
              <a:gd name="connsiteX9" fmla="*/ 12700 w 1107856"/>
              <a:gd name="connsiteY9" fmla="*/ 31750 h 1524000"/>
              <a:gd name="connsiteX10" fmla="*/ 12700 w 1107856"/>
              <a:gd name="connsiteY10" fmla="*/ 31750 h 1524000"/>
              <a:gd name="connsiteX0" fmla="*/ 146050 w 1121225"/>
              <a:gd name="connsiteY0" fmla="*/ 0 h 1524000"/>
              <a:gd name="connsiteX1" fmla="*/ 254000 w 1121225"/>
              <a:gd name="connsiteY1" fmla="*/ 260350 h 1524000"/>
              <a:gd name="connsiteX2" fmla="*/ 943814 w 1121225"/>
              <a:gd name="connsiteY2" fmla="*/ 490445 h 1524000"/>
              <a:gd name="connsiteX3" fmla="*/ 1077164 w 1121225"/>
              <a:gd name="connsiteY3" fmla="*/ 1117600 h 1524000"/>
              <a:gd name="connsiteX4" fmla="*/ 679450 w 1121225"/>
              <a:gd name="connsiteY4" fmla="*/ 1524000 h 1524000"/>
              <a:gd name="connsiteX5" fmla="*/ 628650 w 1121225"/>
              <a:gd name="connsiteY5" fmla="*/ 1174750 h 1524000"/>
              <a:gd name="connsiteX6" fmla="*/ 393700 w 1121225"/>
              <a:gd name="connsiteY6" fmla="*/ 838200 h 1524000"/>
              <a:gd name="connsiteX7" fmla="*/ 0 w 1121225"/>
              <a:gd name="connsiteY7" fmla="*/ 641350 h 1524000"/>
              <a:gd name="connsiteX8" fmla="*/ 101600 w 1121225"/>
              <a:gd name="connsiteY8" fmla="*/ 304800 h 1524000"/>
              <a:gd name="connsiteX9" fmla="*/ 12700 w 1121225"/>
              <a:gd name="connsiteY9" fmla="*/ 31750 h 1524000"/>
              <a:gd name="connsiteX10" fmla="*/ 12700 w 1121225"/>
              <a:gd name="connsiteY10" fmla="*/ 31750 h 1524000"/>
              <a:gd name="connsiteX0" fmla="*/ 146050 w 1121225"/>
              <a:gd name="connsiteY0" fmla="*/ 0 h 1524000"/>
              <a:gd name="connsiteX1" fmla="*/ 254000 w 1121225"/>
              <a:gd name="connsiteY1" fmla="*/ 260350 h 1524000"/>
              <a:gd name="connsiteX2" fmla="*/ 943814 w 1121225"/>
              <a:gd name="connsiteY2" fmla="*/ 490445 h 1524000"/>
              <a:gd name="connsiteX3" fmla="*/ 1077164 w 1121225"/>
              <a:gd name="connsiteY3" fmla="*/ 1117600 h 1524000"/>
              <a:gd name="connsiteX4" fmla="*/ 679450 w 1121225"/>
              <a:gd name="connsiteY4" fmla="*/ 1524000 h 1524000"/>
              <a:gd name="connsiteX5" fmla="*/ 628650 w 1121225"/>
              <a:gd name="connsiteY5" fmla="*/ 1174750 h 1524000"/>
              <a:gd name="connsiteX6" fmla="*/ 393700 w 1121225"/>
              <a:gd name="connsiteY6" fmla="*/ 838200 h 1524000"/>
              <a:gd name="connsiteX7" fmla="*/ 0 w 1121225"/>
              <a:gd name="connsiteY7" fmla="*/ 641350 h 1524000"/>
              <a:gd name="connsiteX8" fmla="*/ 101600 w 1121225"/>
              <a:gd name="connsiteY8" fmla="*/ 304800 h 1524000"/>
              <a:gd name="connsiteX9" fmla="*/ 12700 w 1121225"/>
              <a:gd name="connsiteY9" fmla="*/ 31750 h 1524000"/>
              <a:gd name="connsiteX10" fmla="*/ 12700 w 1121225"/>
              <a:gd name="connsiteY10" fmla="*/ 31750 h 1524000"/>
              <a:gd name="connsiteX0" fmla="*/ 146050 w 1121225"/>
              <a:gd name="connsiteY0" fmla="*/ 0 h 1524000"/>
              <a:gd name="connsiteX1" fmla="*/ 254000 w 1121225"/>
              <a:gd name="connsiteY1" fmla="*/ 260350 h 1524000"/>
              <a:gd name="connsiteX2" fmla="*/ 943814 w 1121225"/>
              <a:gd name="connsiteY2" fmla="*/ 490445 h 1524000"/>
              <a:gd name="connsiteX3" fmla="*/ 1077164 w 1121225"/>
              <a:gd name="connsiteY3" fmla="*/ 1117600 h 1524000"/>
              <a:gd name="connsiteX4" fmla="*/ 679450 w 1121225"/>
              <a:gd name="connsiteY4" fmla="*/ 1524000 h 1524000"/>
              <a:gd name="connsiteX5" fmla="*/ 628650 w 1121225"/>
              <a:gd name="connsiteY5" fmla="*/ 1174750 h 1524000"/>
              <a:gd name="connsiteX6" fmla="*/ 393700 w 1121225"/>
              <a:gd name="connsiteY6" fmla="*/ 838200 h 1524000"/>
              <a:gd name="connsiteX7" fmla="*/ 0 w 1121225"/>
              <a:gd name="connsiteY7" fmla="*/ 641350 h 1524000"/>
              <a:gd name="connsiteX8" fmla="*/ 101600 w 1121225"/>
              <a:gd name="connsiteY8" fmla="*/ 304800 h 1524000"/>
              <a:gd name="connsiteX9" fmla="*/ 12700 w 1121225"/>
              <a:gd name="connsiteY9" fmla="*/ 31750 h 1524000"/>
              <a:gd name="connsiteX10" fmla="*/ 12700 w 1121225"/>
              <a:gd name="connsiteY10" fmla="*/ 31750 h 1524000"/>
              <a:gd name="connsiteX0" fmla="*/ 146050 w 1225550"/>
              <a:gd name="connsiteY0" fmla="*/ 0 h 1524000"/>
              <a:gd name="connsiteX1" fmla="*/ 254000 w 1225550"/>
              <a:gd name="connsiteY1" fmla="*/ 260350 h 1524000"/>
              <a:gd name="connsiteX2" fmla="*/ 943814 w 1225550"/>
              <a:gd name="connsiteY2" fmla="*/ 490445 h 1524000"/>
              <a:gd name="connsiteX3" fmla="*/ 1077164 w 1225550"/>
              <a:gd name="connsiteY3" fmla="*/ 1117600 h 1524000"/>
              <a:gd name="connsiteX4" fmla="*/ 679450 w 1225550"/>
              <a:gd name="connsiteY4" fmla="*/ 1524000 h 1524000"/>
              <a:gd name="connsiteX5" fmla="*/ 628650 w 1225550"/>
              <a:gd name="connsiteY5" fmla="*/ 1174750 h 1524000"/>
              <a:gd name="connsiteX6" fmla="*/ 393700 w 1225550"/>
              <a:gd name="connsiteY6" fmla="*/ 838200 h 1524000"/>
              <a:gd name="connsiteX7" fmla="*/ 0 w 1225550"/>
              <a:gd name="connsiteY7" fmla="*/ 641350 h 1524000"/>
              <a:gd name="connsiteX8" fmla="*/ 101600 w 1225550"/>
              <a:gd name="connsiteY8" fmla="*/ 304800 h 1524000"/>
              <a:gd name="connsiteX9" fmla="*/ 12700 w 1225550"/>
              <a:gd name="connsiteY9" fmla="*/ 31750 h 1524000"/>
              <a:gd name="connsiteX10" fmla="*/ 12700 w 1225550"/>
              <a:gd name="connsiteY10" fmla="*/ 31750 h 1524000"/>
              <a:gd name="connsiteX0" fmla="*/ 146050 w 1225550"/>
              <a:gd name="connsiteY0" fmla="*/ 0 h 1524000"/>
              <a:gd name="connsiteX1" fmla="*/ 254000 w 1225550"/>
              <a:gd name="connsiteY1" fmla="*/ 260350 h 1524000"/>
              <a:gd name="connsiteX2" fmla="*/ 943814 w 1225550"/>
              <a:gd name="connsiteY2" fmla="*/ 490445 h 1524000"/>
              <a:gd name="connsiteX3" fmla="*/ 1077164 w 1225550"/>
              <a:gd name="connsiteY3" fmla="*/ 1117600 h 1524000"/>
              <a:gd name="connsiteX4" fmla="*/ 679450 w 1225550"/>
              <a:gd name="connsiteY4" fmla="*/ 1524000 h 1524000"/>
              <a:gd name="connsiteX5" fmla="*/ 628650 w 1225550"/>
              <a:gd name="connsiteY5" fmla="*/ 1174750 h 1524000"/>
              <a:gd name="connsiteX6" fmla="*/ 393700 w 1225550"/>
              <a:gd name="connsiteY6" fmla="*/ 838200 h 1524000"/>
              <a:gd name="connsiteX7" fmla="*/ 0 w 1225550"/>
              <a:gd name="connsiteY7" fmla="*/ 641350 h 1524000"/>
              <a:gd name="connsiteX8" fmla="*/ 101600 w 1225550"/>
              <a:gd name="connsiteY8" fmla="*/ 304800 h 1524000"/>
              <a:gd name="connsiteX9" fmla="*/ 12700 w 1225550"/>
              <a:gd name="connsiteY9" fmla="*/ 31750 h 1524000"/>
              <a:gd name="connsiteX10" fmla="*/ 12700 w 1225550"/>
              <a:gd name="connsiteY10" fmla="*/ 31750 h 1524000"/>
              <a:gd name="connsiteX0" fmla="*/ 133350 w 1212850"/>
              <a:gd name="connsiteY0" fmla="*/ 0 h 1524000"/>
              <a:gd name="connsiteX1" fmla="*/ 241300 w 1212850"/>
              <a:gd name="connsiteY1" fmla="*/ 260350 h 1524000"/>
              <a:gd name="connsiteX2" fmla="*/ 931114 w 1212850"/>
              <a:gd name="connsiteY2" fmla="*/ 490445 h 1524000"/>
              <a:gd name="connsiteX3" fmla="*/ 1064464 w 1212850"/>
              <a:gd name="connsiteY3" fmla="*/ 1117600 h 1524000"/>
              <a:gd name="connsiteX4" fmla="*/ 666750 w 1212850"/>
              <a:gd name="connsiteY4" fmla="*/ 1524000 h 1524000"/>
              <a:gd name="connsiteX5" fmla="*/ 615950 w 1212850"/>
              <a:gd name="connsiteY5" fmla="*/ 1174750 h 1524000"/>
              <a:gd name="connsiteX6" fmla="*/ 381000 w 1212850"/>
              <a:gd name="connsiteY6" fmla="*/ 838200 h 1524000"/>
              <a:gd name="connsiteX7" fmla="*/ 88900 w 1212850"/>
              <a:gd name="connsiteY7" fmla="*/ 304800 h 1524000"/>
              <a:gd name="connsiteX8" fmla="*/ 0 w 1212850"/>
              <a:gd name="connsiteY8" fmla="*/ 31750 h 1524000"/>
              <a:gd name="connsiteX9" fmla="*/ 0 w 1212850"/>
              <a:gd name="connsiteY9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893233 w 1490133"/>
              <a:gd name="connsiteY5" fmla="*/ 1174750 h 1524000"/>
              <a:gd name="connsiteX6" fmla="*/ 658283 w 1490133"/>
              <a:gd name="connsiteY6" fmla="*/ 838200 h 1524000"/>
              <a:gd name="connsiteX7" fmla="*/ 366183 w 1490133"/>
              <a:gd name="connsiteY7" fmla="*/ 304800 h 1524000"/>
              <a:gd name="connsiteX8" fmla="*/ 277283 w 1490133"/>
              <a:gd name="connsiteY8" fmla="*/ 31750 h 1524000"/>
              <a:gd name="connsiteX9" fmla="*/ 277283 w 1490133"/>
              <a:gd name="connsiteY9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658283 w 1490133"/>
              <a:gd name="connsiteY5" fmla="*/ 838200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658283 w 1490133"/>
              <a:gd name="connsiteY5" fmla="*/ 838200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658283 w 1490133"/>
              <a:gd name="connsiteY5" fmla="*/ 838200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738497 w 1490133"/>
              <a:gd name="connsiteY5" fmla="*/ 892342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279305"/>
              <a:gd name="connsiteY0" fmla="*/ 0 h 1524000"/>
              <a:gd name="connsiteX1" fmla="*/ 518583 w 1279305"/>
              <a:gd name="connsiteY1" fmla="*/ 260350 h 1524000"/>
              <a:gd name="connsiteX2" fmla="*/ 1208397 w 1279305"/>
              <a:gd name="connsiteY2" fmla="*/ 490445 h 1524000"/>
              <a:gd name="connsiteX3" fmla="*/ 944033 w 1279305"/>
              <a:gd name="connsiteY3" fmla="*/ 1524000 h 1524000"/>
              <a:gd name="connsiteX4" fmla="*/ 738497 w 1279305"/>
              <a:gd name="connsiteY4" fmla="*/ 892342 h 1524000"/>
              <a:gd name="connsiteX5" fmla="*/ 366183 w 1279305"/>
              <a:gd name="connsiteY5" fmla="*/ 304800 h 1524000"/>
              <a:gd name="connsiteX6" fmla="*/ 277283 w 1279305"/>
              <a:gd name="connsiteY6" fmla="*/ 31750 h 1524000"/>
              <a:gd name="connsiteX7" fmla="*/ 277283 w 1279305"/>
              <a:gd name="connsiteY7" fmla="*/ 31750 h 1524000"/>
              <a:gd name="connsiteX0" fmla="*/ 410633 w 1686983"/>
              <a:gd name="connsiteY0" fmla="*/ 0 h 1524000"/>
              <a:gd name="connsiteX1" fmla="*/ 518583 w 1686983"/>
              <a:gd name="connsiteY1" fmla="*/ 260350 h 1524000"/>
              <a:gd name="connsiteX2" fmla="*/ 1208397 w 1686983"/>
              <a:gd name="connsiteY2" fmla="*/ 490445 h 1524000"/>
              <a:gd name="connsiteX3" fmla="*/ 944033 w 1686983"/>
              <a:gd name="connsiteY3" fmla="*/ 1524000 h 1524000"/>
              <a:gd name="connsiteX4" fmla="*/ 738497 w 1686983"/>
              <a:gd name="connsiteY4" fmla="*/ 892342 h 1524000"/>
              <a:gd name="connsiteX5" fmla="*/ 366183 w 1686983"/>
              <a:gd name="connsiteY5" fmla="*/ 304800 h 1524000"/>
              <a:gd name="connsiteX6" fmla="*/ 277283 w 1686983"/>
              <a:gd name="connsiteY6" fmla="*/ 31750 h 1524000"/>
              <a:gd name="connsiteX7" fmla="*/ 277283 w 1686983"/>
              <a:gd name="connsiteY7" fmla="*/ 31750 h 1524000"/>
              <a:gd name="connsiteX0" fmla="*/ 410633 w 1686983"/>
              <a:gd name="connsiteY0" fmla="*/ 0 h 1524000"/>
              <a:gd name="connsiteX1" fmla="*/ 518583 w 1686983"/>
              <a:gd name="connsiteY1" fmla="*/ 260350 h 1524000"/>
              <a:gd name="connsiteX2" fmla="*/ 1208397 w 1686983"/>
              <a:gd name="connsiteY2" fmla="*/ 490445 h 1524000"/>
              <a:gd name="connsiteX3" fmla="*/ 944033 w 1686983"/>
              <a:gd name="connsiteY3" fmla="*/ 1524000 h 1524000"/>
              <a:gd name="connsiteX4" fmla="*/ 738497 w 1686983"/>
              <a:gd name="connsiteY4" fmla="*/ 892342 h 1524000"/>
              <a:gd name="connsiteX5" fmla="*/ 366183 w 1686983"/>
              <a:gd name="connsiteY5" fmla="*/ 304800 h 1524000"/>
              <a:gd name="connsiteX6" fmla="*/ 277283 w 1686983"/>
              <a:gd name="connsiteY6" fmla="*/ 31750 h 1524000"/>
              <a:gd name="connsiteX7" fmla="*/ 277283 w 1686983"/>
              <a:gd name="connsiteY7" fmla="*/ 31750 h 1524000"/>
              <a:gd name="connsiteX0" fmla="*/ 410633 w 1559983"/>
              <a:gd name="connsiteY0" fmla="*/ 0 h 1524000"/>
              <a:gd name="connsiteX1" fmla="*/ 518583 w 1559983"/>
              <a:gd name="connsiteY1" fmla="*/ 260350 h 1524000"/>
              <a:gd name="connsiteX2" fmla="*/ 1208397 w 1559983"/>
              <a:gd name="connsiteY2" fmla="*/ 490445 h 1524000"/>
              <a:gd name="connsiteX3" fmla="*/ 944033 w 1559983"/>
              <a:gd name="connsiteY3" fmla="*/ 1524000 h 1524000"/>
              <a:gd name="connsiteX4" fmla="*/ 738497 w 1559983"/>
              <a:gd name="connsiteY4" fmla="*/ 892342 h 1524000"/>
              <a:gd name="connsiteX5" fmla="*/ 366183 w 1559983"/>
              <a:gd name="connsiteY5" fmla="*/ 304800 h 1524000"/>
              <a:gd name="connsiteX6" fmla="*/ 277283 w 1559983"/>
              <a:gd name="connsiteY6" fmla="*/ 31750 h 1524000"/>
              <a:gd name="connsiteX7" fmla="*/ 277283 w 1559983"/>
              <a:gd name="connsiteY7" fmla="*/ 31750 h 1524000"/>
              <a:gd name="connsiteX0" fmla="*/ 133350 w 1282700"/>
              <a:gd name="connsiteY0" fmla="*/ 0 h 1524000"/>
              <a:gd name="connsiteX1" fmla="*/ 241300 w 1282700"/>
              <a:gd name="connsiteY1" fmla="*/ 260350 h 1524000"/>
              <a:gd name="connsiteX2" fmla="*/ 931114 w 1282700"/>
              <a:gd name="connsiteY2" fmla="*/ 490445 h 1524000"/>
              <a:gd name="connsiteX3" fmla="*/ 666750 w 1282700"/>
              <a:gd name="connsiteY3" fmla="*/ 1524000 h 1524000"/>
              <a:gd name="connsiteX4" fmla="*/ 88900 w 1282700"/>
              <a:gd name="connsiteY4" fmla="*/ 304800 h 1524000"/>
              <a:gd name="connsiteX5" fmla="*/ 0 w 1282700"/>
              <a:gd name="connsiteY5" fmla="*/ 31750 h 1524000"/>
              <a:gd name="connsiteX6" fmla="*/ 0 w 1282700"/>
              <a:gd name="connsiteY6" fmla="*/ 31750 h 1524000"/>
              <a:gd name="connsiteX0" fmla="*/ 606425 w 1755775"/>
              <a:gd name="connsiteY0" fmla="*/ 0 h 1524000"/>
              <a:gd name="connsiteX1" fmla="*/ 714375 w 1755775"/>
              <a:gd name="connsiteY1" fmla="*/ 260350 h 1524000"/>
              <a:gd name="connsiteX2" fmla="*/ 1404189 w 1755775"/>
              <a:gd name="connsiteY2" fmla="*/ 490445 h 1524000"/>
              <a:gd name="connsiteX3" fmla="*/ 1139825 w 1755775"/>
              <a:gd name="connsiteY3" fmla="*/ 1524000 h 1524000"/>
              <a:gd name="connsiteX4" fmla="*/ 561975 w 1755775"/>
              <a:gd name="connsiteY4" fmla="*/ 304800 h 1524000"/>
              <a:gd name="connsiteX5" fmla="*/ 473075 w 1755775"/>
              <a:gd name="connsiteY5" fmla="*/ 31750 h 1524000"/>
              <a:gd name="connsiteX6" fmla="*/ 473075 w 1755775"/>
              <a:gd name="connsiteY6" fmla="*/ 31750 h 1524000"/>
              <a:gd name="connsiteX0" fmla="*/ 606425 w 1755775"/>
              <a:gd name="connsiteY0" fmla="*/ 0 h 1524000"/>
              <a:gd name="connsiteX1" fmla="*/ 714375 w 1755775"/>
              <a:gd name="connsiteY1" fmla="*/ 260350 h 1524000"/>
              <a:gd name="connsiteX2" fmla="*/ 1404189 w 1755775"/>
              <a:gd name="connsiteY2" fmla="*/ 490445 h 1524000"/>
              <a:gd name="connsiteX3" fmla="*/ 1139825 w 1755775"/>
              <a:gd name="connsiteY3" fmla="*/ 1524000 h 1524000"/>
              <a:gd name="connsiteX4" fmla="*/ 561975 w 1755775"/>
              <a:gd name="connsiteY4" fmla="*/ 304800 h 1524000"/>
              <a:gd name="connsiteX5" fmla="*/ 473075 w 1755775"/>
              <a:gd name="connsiteY5" fmla="*/ 31750 h 1524000"/>
              <a:gd name="connsiteX6" fmla="*/ 473075 w 1755775"/>
              <a:gd name="connsiteY6" fmla="*/ 31750 h 1524000"/>
              <a:gd name="connsiteX0" fmla="*/ 438150 w 1587500"/>
              <a:gd name="connsiteY0" fmla="*/ 0 h 1524000"/>
              <a:gd name="connsiteX1" fmla="*/ 546100 w 1587500"/>
              <a:gd name="connsiteY1" fmla="*/ 260350 h 1524000"/>
              <a:gd name="connsiteX2" fmla="*/ 1235914 w 1587500"/>
              <a:gd name="connsiteY2" fmla="*/ 490445 h 1524000"/>
              <a:gd name="connsiteX3" fmla="*/ 971550 w 1587500"/>
              <a:gd name="connsiteY3" fmla="*/ 1524000 h 1524000"/>
              <a:gd name="connsiteX4" fmla="*/ 393700 w 1587500"/>
              <a:gd name="connsiteY4" fmla="*/ 304800 h 1524000"/>
              <a:gd name="connsiteX5" fmla="*/ 304800 w 1587500"/>
              <a:gd name="connsiteY5" fmla="*/ 31750 h 1524000"/>
              <a:gd name="connsiteX6" fmla="*/ 304800 w 1587500"/>
              <a:gd name="connsiteY6" fmla="*/ 3175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7500" h="1524000">
                <a:moveTo>
                  <a:pt x="438150" y="0"/>
                </a:moveTo>
                <a:lnTo>
                  <a:pt x="546100" y="260350"/>
                </a:lnTo>
                <a:cubicBezTo>
                  <a:pt x="729192" y="281517"/>
                  <a:pt x="944487" y="195170"/>
                  <a:pt x="1235914" y="490445"/>
                </a:cubicBezTo>
                <a:cubicBezTo>
                  <a:pt x="1587500" y="1107141"/>
                  <a:pt x="1069968" y="1133480"/>
                  <a:pt x="971550" y="1524000"/>
                </a:cubicBezTo>
                <a:cubicBezTo>
                  <a:pt x="1002631" y="858372"/>
                  <a:pt x="0" y="943848"/>
                  <a:pt x="393700" y="304800"/>
                </a:cubicBezTo>
                <a:lnTo>
                  <a:pt x="304800" y="31750"/>
                </a:lnTo>
                <a:lnTo>
                  <a:pt x="304800" y="31750"/>
                </a:lnTo>
              </a:path>
            </a:pathLst>
          </a:custGeom>
          <a:solidFill>
            <a:srgbClr val="3DC19E">
              <a:alpha val="45000"/>
            </a:srgbClr>
          </a:solidFill>
          <a:ln w="38100" cap="flat" cmpd="sng" algn="ctr">
            <a:solidFill>
              <a:srgbClr val="5E743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1200" y="228600"/>
            <a:ext cx="5115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Trauma Tree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Freeform 41"/>
          <p:cNvSpPr/>
          <p:nvPr/>
        </p:nvSpPr>
        <p:spPr>
          <a:xfrm rot="7842672">
            <a:off x="3786536" y="681052"/>
            <a:ext cx="1296245" cy="1538041"/>
          </a:xfrm>
          <a:custGeom>
            <a:avLst/>
            <a:gdLst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679450 w 1200150"/>
              <a:gd name="connsiteY3" fmla="*/ 1524000 h 1524000"/>
              <a:gd name="connsiteX4" fmla="*/ 628650 w 1200150"/>
              <a:gd name="connsiteY4" fmla="*/ 1174750 h 1524000"/>
              <a:gd name="connsiteX5" fmla="*/ 393700 w 1200150"/>
              <a:gd name="connsiteY5" fmla="*/ 838200 h 1524000"/>
              <a:gd name="connsiteX6" fmla="*/ 0 w 1200150"/>
              <a:gd name="connsiteY6" fmla="*/ 641350 h 1524000"/>
              <a:gd name="connsiteX7" fmla="*/ 101600 w 1200150"/>
              <a:gd name="connsiteY7" fmla="*/ 304800 h 1524000"/>
              <a:gd name="connsiteX8" fmla="*/ 12700 w 1200150"/>
              <a:gd name="connsiteY8" fmla="*/ 31750 h 1524000"/>
              <a:gd name="connsiteX9" fmla="*/ 12700 w 1200150"/>
              <a:gd name="connsiteY9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679450 w 1200150"/>
              <a:gd name="connsiteY3" fmla="*/ 1524000 h 1524000"/>
              <a:gd name="connsiteX4" fmla="*/ 628650 w 1200150"/>
              <a:gd name="connsiteY4" fmla="*/ 1174750 h 1524000"/>
              <a:gd name="connsiteX5" fmla="*/ 393700 w 1200150"/>
              <a:gd name="connsiteY5" fmla="*/ 838200 h 1524000"/>
              <a:gd name="connsiteX6" fmla="*/ 0 w 1200150"/>
              <a:gd name="connsiteY6" fmla="*/ 641350 h 1524000"/>
              <a:gd name="connsiteX7" fmla="*/ 101600 w 1200150"/>
              <a:gd name="connsiteY7" fmla="*/ 304800 h 1524000"/>
              <a:gd name="connsiteX8" fmla="*/ 12700 w 1200150"/>
              <a:gd name="connsiteY8" fmla="*/ 31750 h 1524000"/>
              <a:gd name="connsiteX9" fmla="*/ 12700 w 1200150"/>
              <a:gd name="connsiteY9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679450 w 1200150"/>
              <a:gd name="connsiteY3" fmla="*/ 1524000 h 1524000"/>
              <a:gd name="connsiteX4" fmla="*/ 628650 w 1200150"/>
              <a:gd name="connsiteY4" fmla="*/ 1174750 h 1524000"/>
              <a:gd name="connsiteX5" fmla="*/ 393700 w 1200150"/>
              <a:gd name="connsiteY5" fmla="*/ 838200 h 1524000"/>
              <a:gd name="connsiteX6" fmla="*/ 0 w 1200150"/>
              <a:gd name="connsiteY6" fmla="*/ 641350 h 1524000"/>
              <a:gd name="connsiteX7" fmla="*/ 101600 w 1200150"/>
              <a:gd name="connsiteY7" fmla="*/ 304800 h 1524000"/>
              <a:gd name="connsiteX8" fmla="*/ 12700 w 1200150"/>
              <a:gd name="connsiteY8" fmla="*/ 31750 h 1524000"/>
              <a:gd name="connsiteX9" fmla="*/ 12700 w 1200150"/>
              <a:gd name="connsiteY9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679450 w 1200150"/>
              <a:gd name="connsiteY4" fmla="*/ 1524000 h 1524000"/>
              <a:gd name="connsiteX5" fmla="*/ 628650 w 1200150"/>
              <a:gd name="connsiteY5" fmla="*/ 1174750 h 1524000"/>
              <a:gd name="connsiteX6" fmla="*/ 393700 w 1200150"/>
              <a:gd name="connsiteY6" fmla="*/ 838200 h 1524000"/>
              <a:gd name="connsiteX7" fmla="*/ 0 w 1200150"/>
              <a:gd name="connsiteY7" fmla="*/ 641350 h 1524000"/>
              <a:gd name="connsiteX8" fmla="*/ 101600 w 1200150"/>
              <a:gd name="connsiteY8" fmla="*/ 304800 h 1524000"/>
              <a:gd name="connsiteX9" fmla="*/ 12700 w 1200150"/>
              <a:gd name="connsiteY9" fmla="*/ 31750 h 1524000"/>
              <a:gd name="connsiteX10" fmla="*/ 12700 w 1200150"/>
              <a:gd name="connsiteY10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679450 w 1200150"/>
              <a:gd name="connsiteY4" fmla="*/ 1524000 h 1524000"/>
              <a:gd name="connsiteX5" fmla="*/ 628650 w 1200150"/>
              <a:gd name="connsiteY5" fmla="*/ 1174750 h 1524000"/>
              <a:gd name="connsiteX6" fmla="*/ 393700 w 1200150"/>
              <a:gd name="connsiteY6" fmla="*/ 838200 h 1524000"/>
              <a:gd name="connsiteX7" fmla="*/ 0 w 1200150"/>
              <a:gd name="connsiteY7" fmla="*/ 641350 h 1524000"/>
              <a:gd name="connsiteX8" fmla="*/ 101600 w 1200150"/>
              <a:gd name="connsiteY8" fmla="*/ 304800 h 1524000"/>
              <a:gd name="connsiteX9" fmla="*/ 12700 w 1200150"/>
              <a:gd name="connsiteY9" fmla="*/ 31750 h 1524000"/>
              <a:gd name="connsiteX10" fmla="*/ 12700 w 1200150"/>
              <a:gd name="connsiteY10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679450 w 1200150"/>
              <a:gd name="connsiteY4" fmla="*/ 1524000 h 1524000"/>
              <a:gd name="connsiteX5" fmla="*/ 628650 w 1200150"/>
              <a:gd name="connsiteY5" fmla="*/ 1174750 h 1524000"/>
              <a:gd name="connsiteX6" fmla="*/ 393700 w 1200150"/>
              <a:gd name="connsiteY6" fmla="*/ 838200 h 1524000"/>
              <a:gd name="connsiteX7" fmla="*/ 0 w 1200150"/>
              <a:gd name="connsiteY7" fmla="*/ 641350 h 1524000"/>
              <a:gd name="connsiteX8" fmla="*/ 101600 w 1200150"/>
              <a:gd name="connsiteY8" fmla="*/ 304800 h 1524000"/>
              <a:gd name="connsiteX9" fmla="*/ 12700 w 1200150"/>
              <a:gd name="connsiteY9" fmla="*/ 31750 h 1524000"/>
              <a:gd name="connsiteX10" fmla="*/ 12700 w 1200150"/>
              <a:gd name="connsiteY10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863600 w 1200150"/>
              <a:gd name="connsiteY4" fmla="*/ 622300 h 1524000"/>
              <a:gd name="connsiteX5" fmla="*/ 679450 w 1200150"/>
              <a:gd name="connsiteY5" fmla="*/ 1524000 h 1524000"/>
              <a:gd name="connsiteX6" fmla="*/ 628650 w 1200150"/>
              <a:gd name="connsiteY6" fmla="*/ 1174750 h 1524000"/>
              <a:gd name="connsiteX7" fmla="*/ 393700 w 1200150"/>
              <a:gd name="connsiteY7" fmla="*/ 838200 h 1524000"/>
              <a:gd name="connsiteX8" fmla="*/ 0 w 1200150"/>
              <a:gd name="connsiteY8" fmla="*/ 641350 h 1524000"/>
              <a:gd name="connsiteX9" fmla="*/ 101600 w 1200150"/>
              <a:gd name="connsiteY9" fmla="*/ 304800 h 1524000"/>
              <a:gd name="connsiteX10" fmla="*/ 12700 w 1200150"/>
              <a:gd name="connsiteY10" fmla="*/ 31750 h 1524000"/>
              <a:gd name="connsiteX11" fmla="*/ 12700 w 1200150"/>
              <a:gd name="connsiteY11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863600 w 1200150"/>
              <a:gd name="connsiteY4" fmla="*/ 622300 h 1524000"/>
              <a:gd name="connsiteX5" fmla="*/ 1077164 w 1200150"/>
              <a:gd name="connsiteY5" fmla="*/ 1117600 h 1524000"/>
              <a:gd name="connsiteX6" fmla="*/ 679450 w 1200150"/>
              <a:gd name="connsiteY6" fmla="*/ 1524000 h 1524000"/>
              <a:gd name="connsiteX7" fmla="*/ 628650 w 1200150"/>
              <a:gd name="connsiteY7" fmla="*/ 1174750 h 1524000"/>
              <a:gd name="connsiteX8" fmla="*/ 393700 w 1200150"/>
              <a:gd name="connsiteY8" fmla="*/ 838200 h 1524000"/>
              <a:gd name="connsiteX9" fmla="*/ 0 w 1200150"/>
              <a:gd name="connsiteY9" fmla="*/ 641350 h 1524000"/>
              <a:gd name="connsiteX10" fmla="*/ 101600 w 1200150"/>
              <a:gd name="connsiteY10" fmla="*/ 304800 h 1524000"/>
              <a:gd name="connsiteX11" fmla="*/ 12700 w 1200150"/>
              <a:gd name="connsiteY11" fmla="*/ 31750 h 1524000"/>
              <a:gd name="connsiteX12" fmla="*/ 12700 w 1200150"/>
              <a:gd name="connsiteY12" fmla="*/ 31750 h 1524000"/>
              <a:gd name="connsiteX0" fmla="*/ 146050 w 1274014"/>
              <a:gd name="connsiteY0" fmla="*/ 57150 h 1581150"/>
              <a:gd name="connsiteX1" fmla="*/ 254000 w 1274014"/>
              <a:gd name="connsiteY1" fmla="*/ 317500 h 1581150"/>
              <a:gd name="connsiteX2" fmla="*/ 1200150 w 1274014"/>
              <a:gd name="connsiteY2" fmla="*/ 971550 h 1581150"/>
              <a:gd name="connsiteX3" fmla="*/ 1274014 w 1274014"/>
              <a:gd name="connsiteY3" fmla="*/ 539750 h 1581150"/>
              <a:gd name="connsiteX4" fmla="*/ 863600 w 1274014"/>
              <a:gd name="connsiteY4" fmla="*/ 679450 h 1581150"/>
              <a:gd name="connsiteX5" fmla="*/ 1077164 w 1274014"/>
              <a:gd name="connsiteY5" fmla="*/ 1174750 h 1581150"/>
              <a:gd name="connsiteX6" fmla="*/ 679450 w 1274014"/>
              <a:gd name="connsiteY6" fmla="*/ 1581150 h 1581150"/>
              <a:gd name="connsiteX7" fmla="*/ 628650 w 1274014"/>
              <a:gd name="connsiteY7" fmla="*/ 1231900 h 1581150"/>
              <a:gd name="connsiteX8" fmla="*/ 393700 w 1274014"/>
              <a:gd name="connsiteY8" fmla="*/ 895350 h 1581150"/>
              <a:gd name="connsiteX9" fmla="*/ 0 w 1274014"/>
              <a:gd name="connsiteY9" fmla="*/ 698500 h 1581150"/>
              <a:gd name="connsiteX10" fmla="*/ 101600 w 1274014"/>
              <a:gd name="connsiteY10" fmla="*/ 361950 h 1581150"/>
              <a:gd name="connsiteX11" fmla="*/ 12700 w 1274014"/>
              <a:gd name="connsiteY11" fmla="*/ 88900 h 1581150"/>
              <a:gd name="connsiteX12" fmla="*/ 12700 w 1274014"/>
              <a:gd name="connsiteY12" fmla="*/ 88900 h 1581150"/>
              <a:gd name="connsiteX0" fmla="*/ 146050 w 1488017"/>
              <a:gd name="connsiteY0" fmla="*/ 0 h 1524000"/>
              <a:gd name="connsiteX1" fmla="*/ 254000 w 1488017"/>
              <a:gd name="connsiteY1" fmla="*/ 260350 h 1524000"/>
              <a:gd name="connsiteX2" fmla="*/ 1200150 w 1488017"/>
              <a:gd name="connsiteY2" fmla="*/ 914400 h 1524000"/>
              <a:gd name="connsiteX3" fmla="*/ 1274014 w 1488017"/>
              <a:gd name="connsiteY3" fmla="*/ 482600 h 1524000"/>
              <a:gd name="connsiteX4" fmla="*/ 863600 w 1488017"/>
              <a:gd name="connsiteY4" fmla="*/ 622300 h 1524000"/>
              <a:gd name="connsiteX5" fmla="*/ 1077164 w 1488017"/>
              <a:gd name="connsiteY5" fmla="*/ 1117600 h 1524000"/>
              <a:gd name="connsiteX6" fmla="*/ 679450 w 1488017"/>
              <a:gd name="connsiteY6" fmla="*/ 1524000 h 1524000"/>
              <a:gd name="connsiteX7" fmla="*/ 628650 w 1488017"/>
              <a:gd name="connsiteY7" fmla="*/ 1174750 h 1524000"/>
              <a:gd name="connsiteX8" fmla="*/ 393700 w 1488017"/>
              <a:gd name="connsiteY8" fmla="*/ 838200 h 1524000"/>
              <a:gd name="connsiteX9" fmla="*/ 0 w 1488017"/>
              <a:gd name="connsiteY9" fmla="*/ 641350 h 1524000"/>
              <a:gd name="connsiteX10" fmla="*/ 101600 w 1488017"/>
              <a:gd name="connsiteY10" fmla="*/ 304800 h 1524000"/>
              <a:gd name="connsiteX11" fmla="*/ 12700 w 1488017"/>
              <a:gd name="connsiteY11" fmla="*/ 31750 h 1524000"/>
              <a:gd name="connsiteX12" fmla="*/ 12700 w 1488017"/>
              <a:gd name="connsiteY12" fmla="*/ 31750 h 1524000"/>
              <a:gd name="connsiteX0" fmla="*/ 146050 w 1488017"/>
              <a:gd name="connsiteY0" fmla="*/ 0 h 1524000"/>
              <a:gd name="connsiteX1" fmla="*/ 254000 w 1488017"/>
              <a:gd name="connsiteY1" fmla="*/ 260350 h 1524000"/>
              <a:gd name="connsiteX2" fmla="*/ 1200150 w 1488017"/>
              <a:gd name="connsiteY2" fmla="*/ 914400 h 1524000"/>
              <a:gd name="connsiteX3" fmla="*/ 1274014 w 1488017"/>
              <a:gd name="connsiteY3" fmla="*/ 482600 h 1524000"/>
              <a:gd name="connsiteX4" fmla="*/ 863600 w 1488017"/>
              <a:gd name="connsiteY4" fmla="*/ 622300 h 1524000"/>
              <a:gd name="connsiteX5" fmla="*/ 1077164 w 1488017"/>
              <a:gd name="connsiteY5" fmla="*/ 1117600 h 1524000"/>
              <a:gd name="connsiteX6" fmla="*/ 679450 w 1488017"/>
              <a:gd name="connsiteY6" fmla="*/ 1524000 h 1524000"/>
              <a:gd name="connsiteX7" fmla="*/ 628650 w 1488017"/>
              <a:gd name="connsiteY7" fmla="*/ 1174750 h 1524000"/>
              <a:gd name="connsiteX8" fmla="*/ 393700 w 1488017"/>
              <a:gd name="connsiteY8" fmla="*/ 838200 h 1524000"/>
              <a:gd name="connsiteX9" fmla="*/ 0 w 1488017"/>
              <a:gd name="connsiteY9" fmla="*/ 641350 h 1524000"/>
              <a:gd name="connsiteX10" fmla="*/ 101600 w 1488017"/>
              <a:gd name="connsiteY10" fmla="*/ 304800 h 1524000"/>
              <a:gd name="connsiteX11" fmla="*/ 12700 w 1488017"/>
              <a:gd name="connsiteY11" fmla="*/ 31750 h 1524000"/>
              <a:gd name="connsiteX12" fmla="*/ 12700 w 1488017"/>
              <a:gd name="connsiteY12" fmla="*/ 31750 h 1524000"/>
              <a:gd name="connsiteX0" fmla="*/ 146050 w 1278247"/>
              <a:gd name="connsiteY0" fmla="*/ 0 h 1524000"/>
              <a:gd name="connsiteX1" fmla="*/ 254000 w 1278247"/>
              <a:gd name="connsiteY1" fmla="*/ 260350 h 1524000"/>
              <a:gd name="connsiteX2" fmla="*/ 1274014 w 1278247"/>
              <a:gd name="connsiteY2" fmla="*/ 482600 h 1524000"/>
              <a:gd name="connsiteX3" fmla="*/ 863600 w 1278247"/>
              <a:gd name="connsiteY3" fmla="*/ 622300 h 1524000"/>
              <a:gd name="connsiteX4" fmla="*/ 1077164 w 1278247"/>
              <a:gd name="connsiteY4" fmla="*/ 1117600 h 1524000"/>
              <a:gd name="connsiteX5" fmla="*/ 679450 w 1278247"/>
              <a:gd name="connsiteY5" fmla="*/ 1524000 h 1524000"/>
              <a:gd name="connsiteX6" fmla="*/ 628650 w 1278247"/>
              <a:gd name="connsiteY6" fmla="*/ 1174750 h 1524000"/>
              <a:gd name="connsiteX7" fmla="*/ 393700 w 1278247"/>
              <a:gd name="connsiteY7" fmla="*/ 838200 h 1524000"/>
              <a:gd name="connsiteX8" fmla="*/ 0 w 1278247"/>
              <a:gd name="connsiteY8" fmla="*/ 641350 h 1524000"/>
              <a:gd name="connsiteX9" fmla="*/ 101600 w 1278247"/>
              <a:gd name="connsiteY9" fmla="*/ 304800 h 1524000"/>
              <a:gd name="connsiteX10" fmla="*/ 12700 w 1278247"/>
              <a:gd name="connsiteY10" fmla="*/ 31750 h 1524000"/>
              <a:gd name="connsiteX11" fmla="*/ 12700 w 1278247"/>
              <a:gd name="connsiteY11" fmla="*/ 31750 h 1524000"/>
              <a:gd name="connsiteX0" fmla="*/ 146050 w 1107856"/>
              <a:gd name="connsiteY0" fmla="*/ 0 h 1524000"/>
              <a:gd name="connsiteX1" fmla="*/ 254000 w 1107856"/>
              <a:gd name="connsiteY1" fmla="*/ 260350 h 1524000"/>
              <a:gd name="connsiteX2" fmla="*/ 863600 w 1107856"/>
              <a:gd name="connsiteY2" fmla="*/ 622300 h 1524000"/>
              <a:gd name="connsiteX3" fmla="*/ 1077164 w 1107856"/>
              <a:gd name="connsiteY3" fmla="*/ 1117600 h 1524000"/>
              <a:gd name="connsiteX4" fmla="*/ 679450 w 1107856"/>
              <a:gd name="connsiteY4" fmla="*/ 1524000 h 1524000"/>
              <a:gd name="connsiteX5" fmla="*/ 628650 w 1107856"/>
              <a:gd name="connsiteY5" fmla="*/ 1174750 h 1524000"/>
              <a:gd name="connsiteX6" fmla="*/ 393700 w 1107856"/>
              <a:gd name="connsiteY6" fmla="*/ 838200 h 1524000"/>
              <a:gd name="connsiteX7" fmla="*/ 0 w 1107856"/>
              <a:gd name="connsiteY7" fmla="*/ 641350 h 1524000"/>
              <a:gd name="connsiteX8" fmla="*/ 101600 w 1107856"/>
              <a:gd name="connsiteY8" fmla="*/ 304800 h 1524000"/>
              <a:gd name="connsiteX9" fmla="*/ 12700 w 1107856"/>
              <a:gd name="connsiteY9" fmla="*/ 31750 h 1524000"/>
              <a:gd name="connsiteX10" fmla="*/ 12700 w 1107856"/>
              <a:gd name="connsiteY10" fmla="*/ 31750 h 1524000"/>
              <a:gd name="connsiteX0" fmla="*/ 146050 w 1121225"/>
              <a:gd name="connsiteY0" fmla="*/ 0 h 1524000"/>
              <a:gd name="connsiteX1" fmla="*/ 254000 w 1121225"/>
              <a:gd name="connsiteY1" fmla="*/ 260350 h 1524000"/>
              <a:gd name="connsiteX2" fmla="*/ 943814 w 1121225"/>
              <a:gd name="connsiteY2" fmla="*/ 490445 h 1524000"/>
              <a:gd name="connsiteX3" fmla="*/ 1077164 w 1121225"/>
              <a:gd name="connsiteY3" fmla="*/ 1117600 h 1524000"/>
              <a:gd name="connsiteX4" fmla="*/ 679450 w 1121225"/>
              <a:gd name="connsiteY4" fmla="*/ 1524000 h 1524000"/>
              <a:gd name="connsiteX5" fmla="*/ 628650 w 1121225"/>
              <a:gd name="connsiteY5" fmla="*/ 1174750 h 1524000"/>
              <a:gd name="connsiteX6" fmla="*/ 393700 w 1121225"/>
              <a:gd name="connsiteY6" fmla="*/ 838200 h 1524000"/>
              <a:gd name="connsiteX7" fmla="*/ 0 w 1121225"/>
              <a:gd name="connsiteY7" fmla="*/ 641350 h 1524000"/>
              <a:gd name="connsiteX8" fmla="*/ 101600 w 1121225"/>
              <a:gd name="connsiteY8" fmla="*/ 304800 h 1524000"/>
              <a:gd name="connsiteX9" fmla="*/ 12700 w 1121225"/>
              <a:gd name="connsiteY9" fmla="*/ 31750 h 1524000"/>
              <a:gd name="connsiteX10" fmla="*/ 12700 w 1121225"/>
              <a:gd name="connsiteY10" fmla="*/ 31750 h 1524000"/>
              <a:gd name="connsiteX0" fmla="*/ 146050 w 1121225"/>
              <a:gd name="connsiteY0" fmla="*/ 0 h 1524000"/>
              <a:gd name="connsiteX1" fmla="*/ 254000 w 1121225"/>
              <a:gd name="connsiteY1" fmla="*/ 260350 h 1524000"/>
              <a:gd name="connsiteX2" fmla="*/ 943814 w 1121225"/>
              <a:gd name="connsiteY2" fmla="*/ 490445 h 1524000"/>
              <a:gd name="connsiteX3" fmla="*/ 1077164 w 1121225"/>
              <a:gd name="connsiteY3" fmla="*/ 1117600 h 1524000"/>
              <a:gd name="connsiteX4" fmla="*/ 679450 w 1121225"/>
              <a:gd name="connsiteY4" fmla="*/ 1524000 h 1524000"/>
              <a:gd name="connsiteX5" fmla="*/ 628650 w 1121225"/>
              <a:gd name="connsiteY5" fmla="*/ 1174750 h 1524000"/>
              <a:gd name="connsiteX6" fmla="*/ 393700 w 1121225"/>
              <a:gd name="connsiteY6" fmla="*/ 838200 h 1524000"/>
              <a:gd name="connsiteX7" fmla="*/ 0 w 1121225"/>
              <a:gd name="connsiteY7" fmla="*/ 641350 h 1524000"/>
              <a:gd name="connsiteX8" fmla="*/ 101600 w 1121225"/>
              <a:gd name="connsiteY8" fmla="*/ 304800 h 1524000"/>
              <a:gd name="connsiteX9" fmla="*/ 12700 w 1121225"/>
              <a:gd name="connsiteY9" fmla="*/ 31750 h 1524000"/>
              <a:gd name="connsiteX10" fmla="*/ 12700 w 1121225"/>
              <a:gd name="connsiteY10" fmla="*/ 31750 h 1524000"/>
              <a:gd name="connsiteX0" fmla="*/ 146050 w 1121225"/>
              <a:gd name="connsiteY0" fmla="*/ 0 h 1524000"/>
              <a:gd name="connsiteX1" fmla="*/ 254000 w 1121225"/>
              <a:gd name="connsiteY1" fmla="*/ 260350 h 1524000"/>
              <a:gd name="connsiteX2" fmla="*/ 943814 w 1121225"/>
              <a:gd name="connsiteY2" fmla="*/ 490445 h 1524000"/>
              <a:gd name="connsiteX3" fmla="*/ 1077164 w 1121225"/>
              <a:gd name="connsiteY3" fmla="*/ 1117600 h 1524000"/>
              <a:gd name="connsiteX4" fmla="*/ 679450 w 1121225"/>
              <a:gd name="connsiteY4" fmla="*/ 1524000 h 1524000"/>
              <a:gd name="connsiteX5" fmla="*/ 628650 w 1121225"/>
              <a:gd name="connsiteY5" fmla="*/ 1174750 h 1524000"/>
              <a:gd name="connsiteX6" fmla="*/ 393700 w 1121225"/>
              <a:gd name="connsiteY6" fmla="*/ 838200 h 1524000"/>
              <a:gd name="connsiteX7" fmla="*/ 0 w 1121225"/>
              <a:gd name="connsiteY7" fmla="*/ 641350 h 1524000"/>
              <a:gd name="connsiteX8" fmla="*/ 101600 w 1121225"/>
              <a:gd name="connsiteY8" fmla="*/ 304800 h 1524000"/>
              <a:gd name="connsiteX9" fmla="*/ 12700 w 1121225"/>
              <a:gd name="connsiteY9" fmla="*/ 31750 h 1524000"/>
              <a:gd name="connsiteX10" fmla="*/ 12700 w 1121225"/>
              <a:gd name="connsiteY10" fmla="*/ 31750 h 1524000"/>
              <a:gd name="connsiteX0" fmla="*/ 146050 w 1225550"/>
              <a:gd name="connsiteY0" fmla="*/ 0 h 1524000"/>
              <a:gd name="connsiteX1" fmla="*/ 254000 w 1225550"/>
              <a:gd name="connsiteY1" fmla="*/ 260350 h 1524000"/>
              <a:gd name="connsiteX2" fmla="*/ 943814 w 1225550"/>
              <a:gd name="connsiteY2" fmla="*/ 490445 h 1524000"/>
              <a:gd name="connsiteX3" fmla="*/ 1077164 w 1225550"/>
              <a:gd name="connsiteY3" fmla="*/ 1117600 h 1524000"/>
              <a:gd name="connsiteX4" fmla="*/ 679450 w 1225550"/>
              <a:gd name="connsiteY4" fmla="*/ 1524000 h 1524000"/>
              <a:gd name="connsiteX5" fmla="*/ 628650 w 1225550"/>
              <a:gd name="connsiteY5" fmla="*/ 1174750 h 1524000"/>
              <a:gd name="connsiteX6" fmla="*/ 393700 w 1225550"/>
              <a:gd name="connsiteY6" fmla="*/ 838200 h 1524000"/>
              <a:gd name="connsiteX7" fmla="*/ 0 w 1225550"/>
              <a:gd name="connsiteY7" fmla="*/ 641350 h 1524000"/>
              <a:gd name="connsiteX8" fmla="*/ 101600 w 1225550"/>
              <a:gd name="connsiteY8" fmla="*/ 304800 h 1524000"/>
              <a:gd name="connsiteX9" fmla="*/ 12700 w 1225550"/>
              <a:gd name="connsiteY9" fmla="*/ 31750 h 1524000"/>
              <a:gd name="connsiteX10" fmla="*/ 12700 w 1225550"/>
              <a:gd name="connsiteY10" fmla="*/ 31750 h 1524000"/>
              <a:gd name="connsiteX0" fmla="*/ 146050 w 1225550"/>
              <a:gd name="connsiteY0" fmla="*/ 0 h 1524000"/>
              <a:gd name="connsiteX1" fmla="*/ 254000 w 1225550"/>
              <a:gd name="connsiteY1" fmla="*/ 260350 h 1524000"/>
              <a:gd name="connsiteX2" fmla="*/ 943814 w 1225550"/>
              <a:gd name="connsiteY2" fmla="*/ 490445 h 1524000"/>
              <a:gd name="connsiteX3" fmla="*/ 1077164 w 1225550"/>
              <a:gd name="connsiteY3" fmla="*/ 1117600 h 1524000"/>
              <a:gd name="connsiteX4" fmla="*/ 679450 w 1225550"/>
              <a:gd name="connsiteY4" fmla="*/ 1524000 h 1524000"/>
              <a:gd name="connsiteX5" fmla="*/ 628650 w 1225550"/>
              <a:gd name="connsiteY5" fmla="*/ 1174750 h 1524000"/>
              <a:gd name="connsiteX6" fmla="*/ 393700 w 1225550"/>
              <a:gd name="connsiteY6" fmla="*/ 838200 h 1524000"/>
              <a:gd name="connsiteX7" fmla="*/ 0 w 1225550"/>
              <a:gd name="connsiteY7" fmla="*/ 641350 h 1524000"/>
              <a:gd name="connsiteX8" fmla="*/ 101600 w 1225550"/>
              <a:gd name="connsiteY8" fmla="*/ 304800 h 1524000"/>
              <a:gd name="connsiteX9" fmla="*/ 12700 w 1225550"/>
              <a:gd name="connsiteY9" fmla="*/ 31750 h 1524000"/>
              <a:gd name="connsiteX10" fmla="*/ 12700 w 1225550"/>
              <a:gd name="connsiteY10" fmla="*/ 31750 h 1524000"/>
              <a:gd name="connsiteX0" fmla="*/ 133350 w 1212850"/>
              <a:gd name="connsiteY0" fmla="*/ 0 h 1524000"/>
              <a:gd name="connsiteX1" fmla="*/ 241300 w 1212850"/>
              <a:gd name="connsiteY1" fmla="*/ 260350 h 1524000"/>
              <a:gd name="connsiteX2" fmla="*/ 931114 w 1212850"/>
              <a:gd name="connsiteY2" fmla="*/ 490445 h 1524000"/>
              <a:gd name="connsiteX3" fmla="*/ 1064464 w 1212850"/>
              <a:gd name="connsiteY3" fmla="*/ 1117600 h 1524000"/>
              <a:gd name="connsiteX4" fmla="*/ 666750 w 1212850"/>
              <a:gd name="connsiteY4" fmla="*/ 1524000 h 1524000"/>
              <a:gd name="connsiteX5" fmla="*/ 615950 w 1212850"/>
              <a:gd name="connsiteY5" fmla="*/ 1174750 h 1524000"/>
              <a:gd name="connsiteX6" fmla="*/ 381000 w 1212850"/>
              <a:gd name="connsiteY6" fmla="*/ 838200 h 1524000"/>
              <a:gd name="connsiteX7" fmla="*/ 88900 w 1212850"/>
              <a:gd name="connsiteY7" fmla="*/ 304800 h 1524000"/>
              <a:gd name="connsiteX8" fmla="*/ 0 w 1212850"/>
              <a:gd name="connsiteY8" fmla="*/ 31750 h 1524000"/>
              <a:gd name="connsiteX9" fmla="*/ 0 w 1212850"/>
              <a:gd name="connsiteY9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893233 w 1490133"/>
              <a:gd name="connsiteY5" fmla="*/ 1174750 h 1524000"/>
              <a:gd name="connsiteX6" fmla="*/ 658283 w 1490133"/>
              <a:gd name="connsiteY6" fmla="*/ 838200 h 1524000"/>
              <a:gd name="connsiteX7" fmla="*/ 366183 w 1490133"/>
              <a:gd name="connsiteY7" fmla="*/ 304800 h 1524000"/>
              <a:gd name="connsiteX8" fmla="*/ 277283 w 1490133"/>
              <a:gd name="connsiteY8" fmla="*/ 31750 h 1524000"/>
              <a:gd name="connsiteX9" fmla="*/ 277283 w 1490133"/>
              <a:gd name="connsiteY9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658283 w 1490133"/>
              <a:gd name="connsiteY5" fmla="*/ 838200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658283 w 1490133"/>
              <a:gd name="connsiteY5" fmla="*/ 838200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658283 w 1490133"/>
              <a:gd name="connsiteY5" fmla="*/ 838200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738497 w 1490133"/>
              <a:gd name="connsiteY5" fmla="*/ 892342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279305"/>
              <a:gd name="connsiteY0" fmla="*/ 0 h 1524000"/>
              <a:gd name="connsiteX1" fmla="*/ 518583 w 1279305"/>
              <a:gd name="connsiteY1" fmla="*/ 260350 h 1524000"/>
              <a:gd name="connsiteX2" fmla="*/ 1208397 w 1279305"/>
              <a:gd name="connsiteY2" fmla="*/ 490445 h 1524000"/>
              <a:gd name="connsiteX3" fmla="*/ 944033 w 1279305"/>
              <a:gd name="connsiteY3" fmla="*/ 1524000 h 1524000"/>
              <a:gd name="connsiteX4" fmla="*/ 738497 w 1279305"/>
              <a:gd name="connsiteY4" fmla="*/ 892342 h 1524000"/>
              <a:gd name="connsiteX5" fmla="*/ 366183 w 1279305"/>
              <a:gd name="connsiteY5" fmla="*/ 304800 h 1524000"/>
              <a:gd name="connsiteX6" fmla="*/ 277283 w 1279305"/>
              <a:gd name="connsiteY6" fmla="*/ 31750 h 1524000"/>
              <a:gd name="connsiteX7" fmla="*/ 277283 w 1279305"/>
              <a:gd name="connsiteY7" fmla="*/ 31750 h 1524000"/>
              <a:gd name="connsiteX0" fmla="*/ 410633 w 1686983"/>
              <a:gd name="connsiteY0" fmla="*/ 0 h 1524000"/>
              <a:gd name="connsiteX1" fmla="*/ 518583 w 1686983"/>
              <a:gd name="connsiteY1" fmla="*/ 260350 h 1524000"/>
              <a:gd name="connsiteX2" fmla="*/ 1208397 w 1686983"/>
              <a:gd name="connsiteY2" fmla="*/ 490445 h 1524000"/>
              <a:gd name="connsiteX3" fmla="*/ 944033 w 1686983"/>
              <a:gd name="connsiteY3" fmla="*/ 1524000 h 1524000"/>
              <a:gd name="connsiteX4" fmla="*/ 738497 w 1686983"/>
              <a:gd name="connsiteY4" fmla="*/ 892342 h 1524000"/>
              <a:gd name="connsiteX5" fmla="*/ 366183 w 1686983"/>
              <a:gd name="connsiteY5" fmla="*/ 304800 h 1524000"/>
              <a:gd name="connsiteX6" fmla="*/ 277283 w 1686983"/>
              <a:gd name="connsiteY6" fmla="*/ 31750 h 1524000"/>
              <a:gd name="connsiteX7" fmla="*/ 277283 w 1686983"/>
              <a:gd name="connsiteY7" fmla="*/ 31750 h 1524000"/>
              <a:gd name="connsiteX0" fmla="*/ 410633 w 1686983"/>
              <a:gd name="connsiteY0" fmla="*/ 0 h 1524000"/>
              <a:gd name="connsiteX1" fmla="*/ 518583 w 1686983"/>
              <a:gd name="connsiteY1" fmla="*/ 260350 h 1524000"/>
              <a:gd name="connsiteX2" fmla="*/ 1208397 w 1686983"/>
              <a:gd name="connsiteY2" fmla="*/ 490445 h 1524000"/>
              <a:gd name="connsiteX3" fmla="*/ 944033 w 1686983"/>
              <a:gd name="connsiteY3" fmla="*/ 1524000 h 1524000"/>
              <a:gd name="connsiteX4" fmla="*/ 738497 w 1686983"/>
              <a:gd name="connsiteY4" fmla="*/ 892342 h 1524000"/>
              <a:gd name="connsiteX5" fmla="*/ 366183 w 1686983"/>
              <a:gd name="connsiteY5" fmla="*/ 304800 h 1524000"/>
              <a:gd name="connsiteX6" fmla="*/ 277283 w 1686983"/>
              <a:gd name="connsiteY6" fmla="*/ 31750 h 1524000"/>
              <a:gd name="connsiteX7" fmla="*/ 277283 w 1686983"/>
              <a:gd name="connsiteY7" fmla="*/ 31750 h 1524000"/>
              <a:gd name="connsiteX0" fmla="*/ 410633 w 1559983"/>
              <a:gd name="connsiteY0" fmla="*/ 0 h 1524000"/>
              <a:gd name="connsiteX1" fmla="*/ 518583 w 1559983"/>
              <a:gd name="connsiteY1" fmla="*/ 260350 h 1524000"/>
              <a:gd name="connsiteX2" fmla="*/ 1208397 w 1559983"/>
              <a:gd name="connsiteY2" fmla="*/ 490445 h 1524000"/>
              <a:gd name="connsiteX3" fmla="*/ 944033 w 1559983"/>
              <a:gd name="connsiteY3" fmla="*/ 1524000 h 1524000"/>
              <a:gd name="connsiteX4" fmla="*/ 738497 w 1559983"/>
              <a:gd name="connsiteY4" fmla="*/ 892342 h 1524000"/>
              <a:gd name="connsiteX5" fmla="*/ 366183 w 1559983"/>
              <a:gd name="connsiteY5" fmla="*/ 304800 h 1524000"/>
              <a:gd name="connsiteX6" fmla="*/ 277283 w 1559983"/>
              <a:gd name="connsiteY6" fmla="*/ 31750 h 1524000"/>
              <a:gd name="connsiteX7" fmla="*/ 277283 w 1559983"/>
              <a:gd name="connsiteY7" fmla="*/ 31750 h 1524000"/>
              <a:gd name="connsiteX0" fmla="*/ 133350 w 1282700"/>
              <a:gd name="connsiteY0" fmla="*/ 0 h 1524000"/>
              <a:gd name="connsiteX1" fmla="*/ 241300 w 1282700"/>
              <a:gd name="connsiteY1" fmla="*/ 260350 h 1524000"/>
              <a:gd name="connsiteX2" fmla="*/ 931114 w 1282700"/>
              <a:gd name="connsiteY2" fmla="*/ 490445 h 1524000"/>
              <a:gd name="connsiteX3" fmla="*/ 666750 w 1282700"/>
              <a:gd name="connsiteY3" fmla="*/ 1524000 h 1524000"/>
              <a:gd name="connsiteX4" fmla="*/ 88900 w 1282700"/>
              <a:gd name="connsiteY4" fmla="*/ 304800 h 1524000"/>
              <a:gd name="connsiteX5" fmla="*/ 0 w 1282700"/>
              <a:gd name="connsiteY5" fmla="*/ 31750 h 1524000"/>
              <a:gd name="connsiteX6" fmla="*/ 0 w 1282700"/>
              <a:gd name="connsiteY6" fmla="*/ 31750 h 1524000"/>
              <a:gd name="connsiteX0" fmla="*/ 606425 w 1755775"/>
              <a:gd name="connsiteY0" fmla="*/ 0 h 1524000"/>
              <a:gd name="connsiteX1" fmla="*/ 714375 w 1755775"/>
              <a:gd name="connsiteY1" fmla="*/ 260350 h 1524000"/>
              <a:gd name="connsiteX2" fmla="*/ 1404189 w 1755775"/>
              <a:gd name="connsiteY2" fmla="*/ 490445 h 1524000"/>
              <a:gd name="connsiteX3" fmla="*/ 1139825 w 1755775"/>
              <a:gd name="connsiteY3" fmla="*/ 1524000 h 1524000"/>
              <a:gd name="connsiteX4" fmla="*/ 561975 w 1755775"/>
              <a:gd name="connsiteY4" fmla="*/ 304800 h 1524000"/>
              <a:gd name="connsiteX5" fmla="*/ 473075 w 1755775"/>
              <a:gd name="connsiteY5" fmla="*/ 31750 h 1524000"/>
              <a:gd name="connsiteX6" fmla="*/ 473075 w 1755775"/>
              <a:gd name="connsiteY6" fmla="*/ 31750 h 1524000"/>
              <a:gd name="connsiteX0" fmla="*/ 606425 w 1755775"/>
              <a:gd name="connsiteY0" fmla="*/ 0 h 1524000"/>
              <a:gd name="connsiteX1" fmla="*/ 714375 w 1755775"/>
              <a:gd name="connsiteY1" fmla="*/ 260350 h 1524000"/>
              <a:gd name="connsiteX2" fmla="*/ 1404189 w 1755775"/>
              <a:gd name="connsiteY2" fmla="*/ 490445 h 1524000"/>
              <a:gd name="connsiteX3" fmla="*/ 1139825 w 1755775"/>
              <a:gd name="connsiteY3" fmla="*/ 1524000 h 1524000"/>
              <a:gd name="connsiteX4" fmla="*/ 561975 w 1755775"/>
              <a:gd name="connsiteY4" fmla="*/ 304800 h 1524000"/>
              <a:gd name="connsiteX5" fmla="*/ 473075 w 1755775"/>
              <a:gd name="connsiteY5" fmla="*/ 31750 h 1524000"/>
              <a:gd name="connsiteX6" fmla="*/ 473075 w 1755775"/>
              <a:gd name="connsiteY6" fmla="*/ 31750 h 1524000"/>
              <a:gd name="connsiteX0" fmla="*/ 438150 w 1587500"/>
              <a:gd name="connsiteY0" fmla="*/ 0 h 1524000"/>
              <a:gd name="connsiteX1" fmla="*/ 546100 w 1587500"/>
              <a:gd name="connsiteY1" fmla="*/ 260350 h 1524000"/>
              <a:gd name="connsiteX2" fmla="*/ 1235914 w 1587500"/>
              <a:gd name="connsiteY2" fmla="*/ 490445 h 1524000"/>
              <a:gd name="connsiteX3" fmla="*/ 971550 w 1587500"/>
              <a:gd name="connsiteY3" fmla="*/ 1524000 h 1524000"/>
              <a:gd name="connsiteX4" fmla="*/ 393700 w 1587500"/>
              <a:gd name="connsiteY4" fmla="*/ 304800 h 1524000"/>
              <a:gd name="connsiteX5" fmla="*/ 304800 w 1587500"/>
              <a:gd name="connsiteY5" fmla="*/ 31750 h 1524000"/>
              <a:gd name="connsiteX6" fmla="*/ 304800 w 1587500"/>
              <a:gd name="connsiteY6" fmla="*/ 3175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7500" h="1524000">
                <a:moveTo>
                  <a:pt x="438150" y="0"/>
                </a:moveTo>
                <a:lnTo>
                  <a:pt x="546100" y="260350"/>
                </a:lnTo>
                <a:cubicBezTo>
                  <a:pt x="729192" y="281517"/>
                  <a:pt x="944487" y="195170"/>
                  <a:pt x="1235914" y="490445"/>
                </a:cubicBezTo>
                <a:cubicBezTo>
                  <a:pt x="1587500" y="1107141"/>
                  <a:pt x="1069968" y="1133480"/>
                  <a:pt x="971550" y="1524000"/>
                </a:cubicBezTo>
                <a:cubicBezTo>
                  <a:pt x="1002631" y="858372"/>
                  <a:pt x="0" y="943848"/>
                  <a:pt x="393700" y="304800"/>
                </a:cubicBezTo>
                <a:lnTo>
                  <a:pt x="304800" y="31750"/>
                </a:lnTo>
                <a:lnTo>
                  <a:pt x="304800" y="31750"/>
                </a:lnTo>
              </a:path>
            </a:pathLst>
          </a:custGeom>
          <a:solidFill>
            <a:srgbClr val="3DC19E">
              <a:alpha val="32000"/>
            </a:srgbClr>
          </a:solidFill>
          <a:ln w="38100" cap="flat" cmpd="sng" algn="ctr">
            <a:solidFill>
              <a:srgbClr val="5E743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72" name="Freeform 71"/>
          <p:cNvSpPr/>
          <p:nvPr/>
        </p:nvSpPr>
        <p:spPr>
          <a:xfrm rot="17855322" flipH="1" flipV="1">
            <a:off x="506041" y="339100"/>
            <a:ext cx="1643277" cy="1449543"/>
          </a:xfrm>
          <a:custGeom>
            <a:avLst/>
            <a:gdLst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679450 w 1200150"/>
              <a:gd name="connsiteY3" fmla="*/ 1524000 h 1524000"/>
              <a:gd name="connsiteX4" fmla="*/ 628650 w 1200150"/>
              <a:gd name="connsiteY4" fmla="*/ 1174750 h 1524000"/>
              <a:gd name="connsiteX5" fmla="*/ 393700 w 1200150"/>
              <a:gd name="connsiteY5" fmla="*/ 838200 h 1524000"/>
              <a:gd name="connsiteX6" fmla="*/ 0 w 1200150"/>
              <a:gd name="connsiteY6" fmla="*/ 641350 h 1524000"/>
              <a:gd name="connsiteX7" fmla="*/ 101600 w 1200150"/>
              <a:gd name="connsiteY7" fmla="*/ 304800 h 1524000"/>
              <a:gd name="connsiteX8" fmla="*/ 12700 w 1200150"/>
              <a:gd name="connsiteY8" fmla="*/ 31750 h 1524000"/>
              <a:gd name="connsiteX9" fmla="*/ 12700 w 1200150"/>
              <a:gd name="connsiteY9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679450 w 1200150"/>
              <a:gd name="connsiteY3" fmla="*/ 1524000 h 1524000"/>
              <a:gd name="connsiteX4" fmla="*/ 628650 w 1200150"/>
              <a:gd name="connsiteY4" fmla="*/ 1174750 h 1524000"/>
              <a:gd name="connsiteX5" fmla="*/ 393700 w 1200150"/>
              <a:gd name="connsiteY5" fmla="*/ 838200 h 1524000"/>
              <a:gd name="connsiteX6" fmla="*/ 0 w 1200150"/>
              <a:gd name="connsiteY6" fmla="*/ 641350 h 1524000"/>
              <a:gd name="connsiteX7" fmla="*/ 101600 w 1200150"/>
              <a:gd name="connsiteY7" fmla="*/ 304800 h 1524000"/>
              <a:gd name="connsiteX8" fmla="*/ 12700 w 1200150"/>
              <a:gd name="connsiteY8" fmla="*/ 31750 h 1524000"/>
              <a:gd name="connsiteX9" fmla="*/ 12700 w 1200150"/>
              <a:gd name="connsiteY9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679450 w 1200150"/>
              <a:gd name="connsiteY3" fmla="*/ 1524000 h 1524000"/>
              <a:gd name="connsiteX4" fmla="*/ 628650 w 1200150"/>
              <a:gd name="connsiteY4" fmla="*/ 1174750 h 1524000"/>
              <a:gd name="connsiteX5" fmla="*/ 393700 w 1200150"/>
              <a:gd name="connsiteY5" fmla="*/ 838200 h 1524000"/>
              <a:gd name="connsiteX6" fmla="*/ 0 w 1200150"/>
              <a:gd name="connsiteY6" fmla="*/ 641350 h 1524000"/>
              <a:gd name="connsiteX7" fmla="*/ 101600 w 1200150"/>
              <a:gd name="connsiteY7" fmla="*/ 304800 h 1524000"/>
              <a:gd name="connsiteX8" fmla="*/ 12700 w 1200150"/>
              <a:gd name="connsiteY8" fmla="*/ 31750 h 1524000"/>
              <a:gd name="connsiteX9" fmla="*/ 12700 w 1200150"/>
              <a:gd name="connsiteY9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679450 w 1200150"/>
              <a:gd name="connsiteY4" fmla="*/ 1524000 h 1524000"/>
              <a:gd name="connsiteX5" fmla="*/ 628650 w 1200150"/>
              <a:gd name="connsiteY5" fmla="*/ 1174750 h 1524000"/>
              <a:gd name="connsiteX6" fmla="*/ 393700 w 1200150"/>
              <a:gd name="connsiteY6" fmla="*/ 838200 h 1524000"/>
              <a:gd name="connsiteX7" fmla="*/ 0 w 1200150"/>
              <a:gd name="connsiteY7" fmla="*/ 641350 h 1524000"/>
              <a:gd name="connsiteX8" fmla="*/ 101600 w 1200150"/>
              <a:gd name="connsiteY8" fmla="*/ 304800 h 1524000"/>
              <a:gd name="connsiteX9" fmla="*/ 12700 w 1200150"/>
              <a:gd name="connsiteY9" fmla="*/ 31750 h 1524000"/>
              <a:gd name="connsiteX10" fmla="*/ 12700 w 1200150"/>
              <a:gd name="connsiteY10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679450 w 1200150"/>
              <a:gd name="connsiteY4" fmla="*/ 1524000 h 1524000"/>
              <a:gd name="connsiteX5" fmla="*/ 628650 w 1200150"/>
              <a:gd name="connsiteY5" fmla="*/ 1174750 h 1524000"/>
              <a:gd name="connsiteX6" fmla="*/ 393700 w 1200150"/>
              <a:gd name="connsiteY6" fmla="*/ 838200 h 1524000"/>
              <a:gd name="connsiteX7" fmla="*/ 0 w 1200150"/>
              <a:gd name="connsiteY7" fmla="*/ 641350 h 1524000"/>
              <a:gd name="connsiteX8" fmla="*/ 101600 w 1200150"/>
              <a:gd name="connsiteY8" fmla="*/ 304800 h 1524000"/>
              <a:gd name="connsiteX9" fmla="*/ 12700 w 1200150"/>
              <a:gd name="connsiteY9" fmla="*/ 31750 h 1524000"/>
              <a:gd name="connsiteX10" fmla="*/ 12700 w 1200150"/>
              <a:gd name="connsiteY10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679450 w 1200150"/>
              <a:gd name="connsiteY4" fmla="*/ 1524000 h 1524000"/>
              <a:gd name="connsiteX5" fmla="*/ 628650 w 1200150"/>
              <a:gd name="connsiteY5" fmla="*/ 1174750 h 1524000"/>
              <a:gd name="connsiteX6" fmla="*/ 393700 w 1200150"/>
              <a:gd name="connsiteY6" fmla="*/ 838200 h 1524000"/>
              <a:gd name="connsiteX7" fmla="*/ 0 w 1200150"/>
              <a:gd name="connsiteY7" fmla="*/ 641350 h 1524000"/>
              <a:gd name="connsiteX8" fmla="*/ 101600 w 1200150"/>
              <a:gd name="connsiteY8" fmla="*/ 304800 h 1524000"/>
              <a:gd name="connsiteX9" fmla="*/ 12700 w 1200150"/>
              <a:gd name="connsiteY9" fmla="*/ 31750 h 1524000"/>
              <a:gd name="connsiteX10" fmla="*/ 12700 w 1200150"/>
              <a:gd name="connsiteY10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863600 w 1200150"/>
              <a:gd name="connsiteY4" fmla="*/ 622300 h 1524000"/>
              <a:gd name="connsiteX5" fmla="*/ 679450 w 1200150"/>
              <a:gd name="connsiteY5" fmla="*/ 1524000 h 1524000"/>
              <a:gd name="connsiteX6" fmla="*/ 628650 w 1200150"/>
              <a:gd name="connsiteY6" fmla="*/ 1174750 h 1524000"/>
              <a:gd name="connsiteX7" fmla="*/ 393700 w 1200150"/>
              <a:gd name="connsiteY7" fmla="*/ 838200 h 1524000"/>
              <a:gd name="connsiteX8" fmla="*/ 0 w 1200150"/>
              <a:gd name="connsiteY8" fmla="*/ 641350 h 1524000"/>
              <a:gd name="connsiteX9" fmla="*/ 101600 w 1200150"/>
              <a:gd name="connsiteY9" fmla="*/ 304800 h 1524000"/>
              <a:gd name="connsiteX10" fmla="*/ 12700 w 1200150"/>
              <a:gd name="connsiteY10" fmla="*/ 31750 h 1524000"/>
              <a:gd name="connsiteX11" fmla="*/ 12700 w 1200150"/>
              <a:gd name="connsiteY11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863600 w 1200150"/>
              <a:gd name="connsiteY4" fmla="*/ 622300 h 1524000"/>
              <a:gd name="connsiteX5" fmla="*/ 1077164 w 1200150"/>
              <a:gd name="connsiteY5" fmla="*/ 1117600 h 1524000"/>
              <a:gd name="connsiteX6" fmla="*/ 679450 w 1200150"/>
              <a:gd name="connsiteY6" fmla="*/ 1524000 h 1524000"/>
              <a:gd name="connsiteX7" fmla="*/ 628650 w 1200150"/>
              <a:gd name="connsiteY7" fmla="*/ 1174750 h 1524000"/>
              <a:gd name="connsiteX8" fmla="*/ 393700 w 1200150"/>
              <a:gd name="connsiteY8" fmla="*/ 838200 h 1524000"/>
              <a:gd name="connsiteX9" fmla="*/ 0 w 1200150"/>
              <a:gd name="connsiteY9" fmla="*/ 641350 h 1524000"/>
              <a:gd name="connsiteX10" fmla="*/ 101600 w 1200150"/>
              <a:gd name="connsiteY10" fmla="*/ 304800 h 1524000"/>
              <a:gd name="connsiteX11" fmla="*/ 12700 w 1200150"/>
              <a:gd name="connsiteY11" fmla="*/ 31750 h 1524000"/>
              <a:gd name="connsiteX12" fmla="*/ 12700 w 1200150"/>
              <a:gd name="connsiteY12" fmla="*/ 31750 h 1524000"/>
              <a:gd name="connsiteX0" fmla="*/ 146050 w 1274014"/>
              <a:gd name="connsiteY0" fmla="*/ 57150 h 1581150"/>
              <a:gd name="connsiteX1" fmla="*/ 254000 w 1274014"/>
              <a:gd name="connsiteY1" fmla="*/ 317500 h 1581150"/>
              <a:gd name="connsiteX2" fmla="*/ 1200150 w 1274014"/>
              <a:gd name="connsiteY2" fmla="*/ 971550 h 1581150"/>
              <a:gd name="connsiteX3" fmla="*/ 1274014 w 1274014"/>
              <a:gd name="connsiteY3" fmla="*/ 539750 h 1581150"/>
              <a:gd name="connsiteX4" fmla="*/ 863600 w 1274014"/>
              <a:gd name="connsiteY4" fmla="*/ 679450 h 1581150"/>
              <a:gd name="connsiteX5" fmla="*/ 1077164 w 1274014"/>
              <a:gd name="connsiteY5" fmla="*/ 1174750 h 1581150"/>
              <a:gd name="connsiteX6" fmla="*/ 679450 w 1274014"/>
              <a:gd name="connsiteY6" fmla="*/ 1581150 h 1581150"/>
              <a:gd name="connsiteX7" fmla="*/ 628650 w 1274014"/>
              <a:gd name="connsiteY7" fmla="*/ 1231900 h 1581150"/>
              <a:gd name="connsiteX8" fmla="*/ 393700 w 1274014"/>
              <a:gd name="connsiteY8" fmla="*/ 895350 h 1581150"/>
              <a:gd name="connsiteX9" fmla="*/ 0 w 1274014"/>
              <a:gd name="connsiteY9" fmla="*/ 698500 h 1581150"/>
              <a:gd name="connsiteX10" fmla="*/ 101600 w 1274014"/>
              <a:gd name="connsiteY10" fmla="*/ 361950 h 1581150"/>
              <a:gd name="connsiteX11" fmla="*/ 12700 w 1274014"/>
              <a:gd name="connsiteY11" fmla="*/ 88900 h 1581150"/>
              <a:gd name="connsiteX12" fmla="*/ 12700 w 1274014"/>
              <a:gd name="connsiteY12" fmla="*/ 88900 h 1581150"/>
              <a:gd name="connsiteX0" fmla="*/ 146050 w 1488017"/>
              <a:gd name="connsiteY0" fmla="*/ 0 h 1524000"/>
              <a:gd name="connsiteX1" fmla="*/ 254000 w 1488017"/>
              <a:gd name="connsiteY1" fmla="*/ 260350 h 1524000"/>
              <a:gd name="connsiteX2" fmla="*/ 1200150 w 1488017"/>
              <a:gd name="connsiteY2" fmla="*/ 914400 h 1524000"/>
              <a:gd name="connsiteX3" fmla="*/ 1274014 w 1488017"/>
              <a:gd name="connsiteY3" fmla="*/ 482600 h 1524000"/>
              <a:gd name="connsiteX4" fmla="*/ 863600 w 1488017"/>
              <a:gd name="connsiteY4" fmla="*/ 622300 h 1524000"/>
              <a:gd name="connsiteX5" fmla="*/ 1077164 w 1488017"/>
              <a:gd name="connsiteY5" fmla="*/ 1117600 h 1524000"/>
              <a:gd name="connsiteX6" fmla="*/ 679450 w 1488017"/>
              <a:gd name="connsiteY6" fmla="*/ 1524000 h 1524000"/>
              <a:gd name="connsiteX7" fmla="*/ 628650 w 1488017"/>
              <a:gd name="connsiteY7" fmla="*/ 1174750 h 1524000"/>
              <a:gd name="connsiteX8" fmla="*/ 393700 w 1488017"/>
              <a:gd name="connsiteY8" fmla="*/ 838200 h 1524000"/>
              <a:gd name="connsiteX9" fmla="*/ 0 w 1488017"/>
              <a:gd name="connsiteY9" fmla="*/ 641350 h 1524000"/>
              <a:gd name="connsiteX10" fmla="*/ 101600 w 1488017"/>
              <a:gd name="connsiteY10" fmla="*/ 304800 h 1524000"/>
              <a:gd name="connsiteX11" fmla="*/ 12700 w 1488017"/>
              <a:gd name="connsiteY11" fmla="*/ 31750 h 1524000"/>
              <a:gd name="connsiteX12" fmla="*/ 12700 w 1488017"/>
              <a:gd name="connsiteY12" fmla="*/ 31750 h 1524000"/>
              <a:gd name="connsiteX0" fmla="*/ 146050 w 1488017"/>
              <a:gd name="connsiteY0" fmla="*/ 0 h 1524000"/>
              <a:gd name="connsiteX1" fmla="*/ 254000 w 1488017"/>
              <a:gd name="connsiteY1" fmla="*/ 260350 h 1524000"/>
              <a:gd name="connsiteX2" fmla="*/ 1200150 w 1488017"/>
              <a:gd name="connsiteY2" fmla="*/ 914400 h 1524000"/>
              <a:gd name="connsiteX3" fmla="*/ 1274014 w 1488017"/>
              <a:gd name="connsiteY3" fmla="*/ 482600 h 1524000"/>
              <a:gd name="connsiteX4" fmla="*/ 863600 w 1488017"/>
              <a:gd name="connsiteY4" fmla="*/ 622300 h 1524000"/>
              <a:gd name="connsiteX5" fmla="*/ 1077164 w 1488017"/>
              <a:gd name="connsiteY5" fmla="*/ 1117600 h 1524000"/>
              <a:gd name="connsiteX6" fmla="*/ 679450 w 1488017"/>
              <a:gd name="connsiteY6" fmla="*/ 1524000 h 1524000"/>
              <a:gd name="connsiteX7" fmla="*/ 628650 w 1488017"/>
              <a:gd name="connsiteY7" fmla="*/ 1174750 h 1524000"/>
              <a:gd name="connsiteX8" fmla="*/ 393700 w 1488017"/>
              <a:gd name="connsiteY8" fmla="*/ 838200 h 1524000"/>
              <a:gd name="connsiteX9" fmla="*/ 0 w 1488017"/>
              <a:gd name="connsiteY9" fmla="*/ 641350 h 1524000"/>
              <a:gd name="connsiteX10" fmla="*/ 101600 w 1488017"/>
              <a:gd name="connsiteY10" fmla="*/ 304800 h 1524000"/>
              <a:gd name="connsiteX11" fmla="*/ 12700 w 1488017"/>
              <a:gd name="connsiteY11" fmla="*/ 31750 h 1524000"/>
              <a:gd name="connsiteX12" fmla="*/ 12700 w 1488017"/>
              <a:gd name="connsiteY12" fmla="*/ 31750 h 1524000"/>
              <a:gd name="connsiteX0" fmla="*/ 146050 w 1278247"/>
              <a:gd name="connsiteY0" fmla="*/ 0 h 1524000"/>
              <a:gd name="connsiteX1" fmla="*/ 254000 w 1278247"/>
              <a:gd name="connsiteY1" fmla="*/ 260350 h 1524000"/>
              <a:gd name="connsiteX2" fmla="*/ 1274014 w 1278247"/>
              <a:gd name="connsiteY2" fmla="*/ 482600 h 1524000"/>
              <a:gd name="connsiteX3" fmla="*/ 863600 w 1278247"/>
              <a:gd name="connsiteY3" fmla="*/ 622300 h 1524000"/>
              <a:gd name="connsiteX4" fmla="*/ 1077164 w 1278247"/>
              <a:gd name="connsiteY4" fmla="*/ 1117600 h 1524000"/>
              <a:gd name="connsiteX5" fmla="*/ 679450 w 1278247"/>
              <a:gd name="connsiteY5" fmla="*/ 1524000 h 1524000"/>
              <a:gd name="connsiteX6" fmla="*/ 628650 w 1278247"/>
              <a:gd name="connsiteY6" fmla="*/ 1174750 h 1524000"/>
              <a:gd name="connsiteX7" fmla="*/ 393700 w 1278247"/>
              <a:gd name="connsiteY7" fmla="*/ 838200 h 1524000"/>
              <a:gd name="connsiteX8" fmla="*/ 0 w 1278247"/>
              <a:gd name="connsiteY8" fmla="*/ 641350 h 1524000"/>
              <a:gd name="connsiteX9" fmla="*/ 101600 w 1278247"/>
              <a:gd name="connsiteY9" fmla="*/ 304800 h 1524000"/>
              <a:gd name="connsiteX10" fmla="*/ 12700 w 1278247"/>
              <a:gd name="connsiteY10" fmla="*/ 31750 h 1524000"/>
              <a:gd name="connsiteX11" fmla="*/ 12700 w 1278247"/>
              <a:gd name="connsiteY11" fmla="*/ 31750 h 1524000"/>
              <a:gd name="connsiteX0" fmla="*/ 146050 w 1107856"/>
              <a:gd name="connsiteY0" fmla="*/ 0 h 1524000"/>
              <a:gd name="connsiteX1" fmla="*/ 254000 w 1107856"/>
              <a:gd name="connsiteY1" fmla="*/ 260350 h 1524000"/>
              <a:gd name="connsiteX2" fmla="*/ 863600 w 1107856"/>
              <a:gd name="connsiteY2" fmla="*/ 622300 h 1524000"/>
              <a:gd name="connsiteX3" fmla="*/ 1077164 w 1107856"/>
              <a:gd name="connsiteY3" fmla="*/ 1117600 h 1524000"/>
              <a:gd name="connsiteX4" fmla="*/ 679450 w 1107856"/>
              <a:gd name="connsiteY4" fmla="*/ 1524000 h 1524000"/>
              <a:gd name="connsiteX5" fmla="*/ 628650 w 1107856"/>
              <a:gd name="connsiteY5" fmla="*/ 1174750 h 1524000"/>
              <a:gd name="connsiteX6" fmla="*/ 393700 w 1107856"/>
              <a:gd name="connsiteY6" fmla="*/ 838200 h 1524000"/>
              <a:gd name="connsiteX7" fmla="*/ 0 w 1107856"/>
              <a:gd name="connsiteY7" fmla="*/ 641350 h 1524000"/>
              <a:gd name="connsiteX8" fmla="*/ 101600 w 1107856"/>
              <a:gd name="connsiteY8" fmla="*/ 304800 h 1524000"/>
              <a:gd name="connsiteX9" fmla="*/ 12700 w 1107856"/>
              <a:gd name="connsiteY9" fmla="*/ 31750 h 1524000"/>
              <a:gd name="connsiteX10" fmla="*/ 12700 w 1107856"/>
              <a:gd name="connsiteY10" fmla="*/ 31750 h 1524000"/>
              <a:gd name="connsiteX0" fmla="*/ 146050 w 1121225"/>
              <a:gd name="connsiteY0" fmla="*/ 0 h 1524000"/>
              <a:gd name="connsiteX1" fmla="*/ 254000 w 1121225"/>
              <a:gd name="connsiteY1" fmla="*/ 260350 h 1524000"/>
              <a:gd name="connsiteX2" fmla="*/ 943814 w 1121225"/>
              <a:gd name="connsiteY2" fmla="*/ 490445 h 1524000"/>
              <a:gd name="connsiteX3" fmla="*/ 1077164 w 1121225"/>
              <a:gd name="connsiteY3" fmla="*/ 1117600 h 1524000"/>
              <a:gd name="connsiteX4" fmla="*/ 679450 w 1121225"/>
              <a:gd name="connsiteY4" fmla="*/ 1524000 h 1524000"/>
              <a:gd name="connsiteX5" fmla="*/ 628650 w 1121225"/>
              <a:gd name="connsiteY5" fmla="*/ 1174750 h 1524000"/>
              <a:gd name="connsiteX6" fmla="*/ 393700 w 1121225"/>
              <a:gd name="connsiteY6" fmla="*/ 838200 h 1524000"/>
              <a:gd name="connsiteX7" fmla="*/ 0 w 1121225"/>
              <a:gd name="connsiteY7" fmla="*/ 641350 h 1524000"/>
              <a:gd name="connsiteX8" fmla="*/ 101600 w 1121225"/>
              <a:gd name="connsiteY8" fmla="*/ 304800 h 1524000"/>
              <a:gd name="connsiteX9" fmla="*/ 12700 w 1121225"/>
              <a:gd name="connsiteY9" fmla="*/ 31750 h 1524000"/>
              <a:gd name="connsiteX10" fmla="*/ 12700 w 1121225"/>
              <a:gd name="connsiteY10" fmla="*/ 31750 h 1524000"/>
              <a:gd name="connsiteX0" fmla="*/ 146050 w 1121225"/>
              <a:gd name="connsiteY0" fmla="*/ 0 h 1524000"/>
              <a:gd name="connsiteX1" fmla="*/ 254000 w 1121225"/>
              <a:gd name="connsiteY1" fmla="*/ 260350 h 1524000"/>
              <a:gd name="connsiteX2" fmla="*/ 943814 w 1121225"/>
              <a:gd name="connsiteY2" fmla="*/ 490445 h 1524000"/>
              <a:gd name="connsiteX3" fmla="*/ 1077164 w 1121225"/>
              <a:gd name="connsiteY3" fmla="*/ 1117600 h 1524000"/>
              <a:gd name="connsiteX4" fmla="*/ 679450 w 1121225"/>
              <a:gd name="connsiteY4" fmla="*/ 1524000 h 1524000"/>
              <a:gd name="connsiteX5" fmla="*/ 628650 w 1121225"/>
              <a:gd name="connsiteY5" fmla="*/ 1174750 h 1524000"/>
              <a:gd name="connsiteX6" fmla="*/ 393700 w 1121225"/>
              <a:gd name="connsiteY6" fmla="*/ 838200 h 1524000"/>
              <a:gd name="connsiteX7" fmla="*/ 0 w 1121225"/>
              <a:gd name="connsiteY7" fmla="*/ 641350 h 1524000"/>
              <a:gd name="connsiteX8" fmla="*/ 101600 w 1121225"/>
              <a:gd name="connsiteY8" fmla="*/ 304800 h 1524000"/>
              <a:gd name="connsiteX9" fmla="*/ 12700 w 1121225"/>
              <a:gd name="connsiteY9" fmla="*/ 31750 h 1524000"/>
              <a:gd name="connsiteX10" fmla="*/ 12700 w 1121225"/>
              <a:gd name="connsiteY10" fmla="*/ 31750 h 1524000"/>
              <a:gd name="connsiteX0" fmla="*/ 146050 w 1121225"/>
              <a:gd name="connsiteY0" fmla="*/ 0 h 1524000"/>
              <a:gd name="connsiteX1" fmla="*/ 254000 w 1121225"/>
              <a:gd name="connsiteY1" fmla="*/ 260350 h 1524000"/>
              <a:gd name="connsiteX2" fmla="*/ 943814 w 1121225"/>
              <a:gd name="connsiteY2" fmla="*/ 490445 h 1524000"/>
              <a:gd name="connsiteX3" fmla="*/ 1077164 w 1121225"/>
              <a:gd name="connsiteY3" fmla="*/ 1117600 h 1524000"/>
              <a:gd name="connsiteX4" fmla="*/ 679450 w 1121225"/>
              <a:gd name="connsiteY4" fmla="*/ 1524000 h 1524000"/>
              <a:gd name="connsiteX5" fmla="*/ 628650 w 1121225"/>
              <a:gd name="connsiteY5" fmla="*/ 1174750 h 1524000"/>
              <a:gd name="connsiteX6" fmla="*/ 393700 w 1121225"/>
              <a:gd name="connsiteY6" fmla="*/ 838200 h 1524000"/>
              <a:gd name="connsiteX7" fmla="*/ 0 w 1121225"/>
              <a:gd name="connsiteY7" fmla="*/ 641350 h 1524000"/>
              <a:gd name="connsiteX8" fmla="*/ 101600 w 1121225"/>
              <a:gd name="connsiteY8" fmla="*/ 304800 h 1524000"/>
              <a:gd name="connsiteX9" fmla="*/ 12700 w 1121225"/>
              <a:gd name="connsiteY9" fmla="*/ 31750 h 1524000"/>
              <a:gd name="connsiteX10" fmla="*/ 12700 w 1121225"/>
              <a:gd name="connsiteY10" fmla="*/ 31750 h 1524000"/>
              <a:gd name="connsiteX0" fmla="*/ 146050 w 1225550"/>
              <a:gd name="connsiteY0" fmla="*/ 0 h 1524000"/>
              <a:gd name="connsiteX1" fmla="*/ 254000 w 1225550"/>
              <a:gd name="connsiteY1" fmla="*/ 260350 h 1524000"/>
              <a:gd name="connsiteX2" fmla="*/ 943814 w 1225550"/>
              <a:gd name="connsiteY2" fmla="*/ 490445 h 1524000"/>
              <a:gd name="connsiteX3" fmla="*/ 1077164 w 1225550"/>
              <a:gd name="connsiteY3" fmla="*/ 1117600 h 1524000"/>
              <a:gd name="connsiteX4" fmla="*/ 679450 w 1225550"/>
              <a:gd name="connsiteY4" fmla="*/ 1524000 h 1524000"/>
              <a:gd name="connsiteX5" fmla="*/ 628650 w 1225550"/>
              <a:gd name="connsiteY5" fmla="*/ 1174750 h 1524000"/>
              <a:gd name="connsiteX6" fmla="*/ 393700 w 1225550"/>
              <a:gd name="connsiteY6" fmla="*/ 838200 h 1524000"/>
              <a:gd name="connsiteX7" fmla="*/ 0 w 1225550"/>
              <a:gd name="connsiteY7" fmla="*/ 641350 h 1524000"/>
              <a:gd name="connsiteX8" fmla="*/ 101600 w 1225550"/>
              <a:gd name="connsiteY8" fmla="*/ 304800 h 1524000"/>
              <a:gd name="connsiteX9" fmla="*/ 12700 w 1225550"/>
              <a:gd name="connsiteY9" fmla="*/ 31750 h 1524000"/>
              <a:gd name="connsiteX10" fmla="*/ 12700 w 1225550"/>
              <a:gd name="connsiteY10" fmla="*/ 31750 h 1524000"/>
              <a:gd name="connsiteX0" fmla="*/ 146050 w 1225550"/>
              <a:gd name="connsiteY0" fmla="*/ 0 h 1524000"/>
              <a:gd name="connsiteX1" fmla="*/ 254000 w 1225550"/>
              <a:gd name="connsiteY1" fmla="*/ 260350 h 1524000"/>
              <a:gd name="connsiteX2" fmla="*/ 943814 w 1225550"/>
              <a:gd name="connsiteY2" fmla="*/ 490445 h 1524000"/>
              <a:gd name="connsiteX3" fmla="*/ 1077164 w 1225550"/>
              <a:gd name="connsiteY3" fmla="*/ 1117600 h 1524000"/>
              <a:gd name="connsiteX4" fmla="*/ 679450 w 1225550"/>
              <a:gd name="connsiteY4" fmla="*/ 1524000 h 1524000"/>
              <a:gd name="connsiteX5" fmla="*/ 628650 w 1225550"/>
              <a:gd name="connsiteY5" fmla="*/ 1174750 h 1524000"/>
              <a:gd name="connsiteX6" fmla="*/ 393700 w 1225550"/>
              <a:gd name="connsiteY6" fmla="*/ 838200 h 1524000"/>
              <a:gd name="connsiteX7" fmla="*/ 0 w 1225550"/>
              <a:gd name="connsiteY7" fmla="*/ 641350 h 1524000"/>
              <a:gd name="connsiteX8" fmla="*/ 101600 w 1225550"/>
              <a:gd name="connsiteY8" fmla="*/ 304800 h 1524000"/>
              <a:gd name="connsiteX9" fmla="*/ 12700 w 1225550"/>
              <a:gd name="connsiteY9" fmla="*/ 31750 h 1524000"/>
              <a:gd name="connsiteX10" fmla="*/ 12700 w 1225550"/>
              <a:gd name="connsiteY10" fmla="*/ 31750 h 1524000"/>
              <a:gd name="connsiteX0" fmla="*/ 133350 w 1212850"/>
              <a:gd name="connsiteY0" fmla="*/ 0 h 1524000"/>
              <a:gd name="connsiteX1" fmla="*/ 241300 w 1212850"/>
              <a:gd name="connsiteY1" fmla="*/ 260350 h 1524000"/>
              <a:gd name="connsiteX2" fmla="*/ 931114 w 1212850"/>
              <a:gd name="connsiteY2" fmla="*/ 490445 h 1524000"/>
              <a:gd name="connsiteX3" fmla="*/ 1064464 w 1212850"/>
              <a:gd name="connsiteY3" fmla="*/ 1117600 h 1524000"/>
              <a:gd name="connsiteX4" fmla="*/ 666750 w 1212850"/>
              <a:gd name="connsiteY4" fmla="*/ 1524000 h 1524000"/>
              <a:gd name="connsiteX5" fmla="*/ 615950 w 1212850"/>
              <a:gd name="connsiteY5" fmla="*/ 1174750 h 1524000"/>
              <a:gd name="connsiteX6" fmla="*/ 381000 w 1212850"/>
              <a:gd name="connsiteY6" fmla="*/ 838200 h 1524000"/>
              <a:gd name="connsiteX7" fmla="*/ 88900 w 1212850"/>
              <a:gd name="connsiteY7" fmla="*/ 304800 h 1524000"/>
              <a:gd name="connsiteX8" fmla="*/ 0 w 1212850"/>
              <a:gd name="connsiteY8" fmla="*/ 31750 h 1524000"/>
              <a:gd name="connsiteX9" fmla="*/ 0 w 1212850"/>
              <a:gd name="connsiteY9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893233 w 1490133"/>
              <a:gd name="connsiteY5" fmla="*/ 1174750 h 1524000"/>
              <a:gd name="connsiteX6" fmla="*/ 658283 w 1490133"/>
              <a:gd name="connsiteY6" fmla="*/ 838200 h 1524000"/>
              <a:gd name="connsiteX7" fmla="*/ 366183 w 1490133"/>
              <a:gd name="connsiteY7" fmla="*/ 304800 h 1524000"/>
              <a:gd name="connsiteX8" fmla="*/ 277283 w 1490133"/>
              <a:gd name="connsiteY8" fmla="*/ 31750 h 1524000"/>
              <a:gd name="connsiteX9" fmla="*/ 277283 w 1490133"/>
              <a:gd name="connsiteY9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658283 w 1490133"/>
              <a:gd name="connsiteY5" fmla="*/ 838200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658283 w 1490133"/>
              <a:gd name="connsiteY5" fmla="*/ 838200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658283 w 1490133"/>
              <a:gd name="connsiteY5" fmla="*/ 838200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738497 w 1490133"/>
              <a:gd name="connsiteY5" fmla="*/ 892342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279305"/>
              <a:gd name="connsiteY0" fmla="*/ 0 h 1524000"/>
              <a:gd name="connsiteX1" fmla="*/ 518583 w 1279305"/>
              <a:gd name="connsiteY1" fmla="*/ 260350 h 1524000"/>
              <a:gd name="connsiteX2" fmla="*/ 1208397 w 1279305"/>
              <a:gd name="connsiteY2" fmla="*/ 490445 h 1524000"/>
              <a:gd name="connsiteX3" fmla="*/ 944033 w 1279305"/>
              <a:gd name="connsiteY3" fmla="*/ 1524000 h 1524000"/>
              <a:gd name="connsiteX4" fmla="*/ 738497 w 1279305"/>
              <a:gd name="connsiteY4" fmla="*/ 892342 h 1524000"/>
              <a:gd name="connsiteX5" fmla="*/ 366183 w 1279305"/>
              <a:gd name="connsiteY5" fmla="*/ 304800 h 1524000"/>
              <a:gd name="connsiteX6" fmla="*/ 277283 w 1279305"/>
              <a:gd name="connsiteY6" fmla="*/ 31750 h 1524000"/>
              <a:gd name="connsiteX7" fmla="*/ 277283 w 1279305"/>
              <a:gd name="connsiteY7" fmla="*/ 31750 h 1524000"/>
              <a:gd name="connsiteX0" fmla="*/ 410633 w 1686983"/>
              <a:gd name="connsiteY0" fmla="*/ 0 h 1524000"/>
              <a:gd name="connsiteX1" fmla="*/ 518583 w 1686983"/>
              <a:gd name="connsiteY1" fmla="*/ 260350 h 1524000"/>
              <a:gd name="connsiteX2" fmla="*/ 1208397 w 1686983"/>
              <a:gd name="connsiteY2" fmla="*/ 490445 h 1524000"/>
              <a:gd name="connsiteX3" fmla="*/ 944033 w 1686983"/>
              <a:gd name="connsiteY3" fmla="*/ 1524000 h 1524000"/>
              <a:gd name="connsiteX4" fmla="*/ 738497 w 1686983"/>
              <a:gd name="connsiteY4" fmla="*/ 892342 h 1524000"/>
              <a:gd name="connsiteX5" fmla="*/ 366183 w 1686983"/>
              <a:gd name="connsiteY5" fmla="*/ 304800 h 1524000"/>
              <a:gd name="connsiteX6" fmla="*/ 277283 w 1686983"/>
              <a:gd name="connsiteY6" fmla="*/ 31750 h 1524000"/>
              <a:gd name="connsiteX7" fmla="*/ 277283 w 1686983"/>
              <a:gd name="connsiteY7" fmla="*/ 31750 h 1524000"/>
              <a:gd name="connsiteX0" fmla="*/ 410633 w 1686983"/>
              <a:gd name="connsiteY0" fmla="*/ 0 h 1524000"/>
              <a:gd name="connsiteX1" fmla="*/ 518583 w 1686983"/>
              <a:gd name="connsiteY1" fmla="*/ 260350 h 1524000"/>
              <a:gd name="connsiteX2" fmla="*/ 1208397 w 1686983"/>
              <a:gd name="connsiteY2" fmla="*/ 490445 h 1524000"/>
              <a:gd name="connsiteX3" fmla="*/ 944033 w 1686983"/>
              <a:gd name="connsiteY3" fmla="*/ 1524000 h 1524000"/>
              <a:gd name="connsiteX4" fmla="*/ 738497 w 1686983"/>
              <a:gd name="connsiteY4" fmla="*/ 892342 h 1524000"/>
              <a:gd name="connsiteX5" fmla="*/ 366183 w 1686983"/>
              <a:gd name="connsiteY5" fmla="*/ 304800 h 1524000"/>
              <a:gd name="connsiteX6" fmla="*/ 277283 w 1686983"/>
              <a:gd name="connsiteY6" fmla="*/ 31750 h 1524000"/>
              <a:gd name="connsiteX7" fmla="*/ 277283 w 1686983"/>
              <a:gd name="connsiteY7" fmla="*/ 31750 h 1524000"/>
              <a:gd name="connsiteX0" fmla="*/ 410633 w 1559983"/>
              <a:gd name="connsiteY0" fmla="*/ 0 h 1524000"/>
              <a:gd name="connsiteX1" fmla="*/ 518583 w 1559983"/>
              <a:gd name="connsiteY1" fmla="*/ 260350 h 1524000"/>
              <a:gd name="connsiteX2" fmla="*/ 1208397 w 1559983"/>
              <a:gd name="connsiteY2" fmla="*/ 490445 h 1524000"/>
              <a:gd name="connsiteX3" fmla="*/ 944033 w 1559983"/>
              <a:gd name="connsiteY3" fmla="*/ 1524000 h 1524000"/>
              <a:gd name="connsiteX4" fmla="*/ 738497 w 1559983"/>
              <a:gd name="connsiteY4" fmla="*/ 892342 h 1524000"/>
              <a:gd name="connsiteX5" fmla="*/ 366183 w 1559983"/>
              <a:gd name="connsiteY5" fmla="*/ 304800 h 1524000"/>
              <a:gd name="connsiteX6" fmla="*/ 277283 w 1559983"/>
              <a:gd name="connsiteY6" fmla="*/ 31750 h 1524000"/>
              <a:gd name="connsiteX7" fmla="*/ 277283 w 1559983"/>
              <a:gd name="connsiteY7" fmla="*/ 31750 h 1524000"/>
              <a:gd name="connsiteX0" fmla="*/ 133350 w 1282700"/>
              <a:gd name="connsiteY0" fmla="*/ 0 h 1524000"/>
              <a:gd name="connsiteX1" fmla="*/ 241300 w 1282700"/>
              <a:gd name="connsiteY1" fmla="*/ 260350 h 1524000"/>
              <a:gd name="connsiteX2" fmla="*/ 931114 w 1282700"/>
              <a:gd name="connsiteY2" fmla="*/ 490445 h 1524000"/>
              <a:gd name="connsiteX3" fmla="*/ 666750 w 1282700"/>
              <a:gd name="connsiteY3" fmla="*/ 1524000 h 1524000"/>
              <a:gd name="connsiteX4" fmla="*/ 88900 w 1282700"/>
              <a:gd name="connsiteY4" fmla="*/ 304800 h 1524000"/>
              <a:gd name="connsiteX5" fmla="*/ 0 w 1282700"/>
              <a:gd name="connsiteY5" fmla="*/ 31750 h 1524000"/>
              <a:gd name="connsiteX6" fmla="*/ 0 w 1282700"/>
              <a:gd name="connsiteY6" fmla="*/ 31750 h 1524000"/>
              <a:gd name="connsiteX0" fmla="*/ 606425 w 1755775"/>
              <a:gd name="connsiteY0" fmla="*/ 0 h 1524000"/>
              <a:gd name="connsiteX1" fmla="*/ 714375 w 1755775"/>
              <a:gd name="connsiteY1" fmla="*/ 260350 h 1524000"/>
              <a:gd name="connsiteX2" fmla="*/ 1404189 w 1755775"/>
              <a:gd name="connsiteY2" fmla="*/ 490445 h 1524000"/>
              <a:gd name="connsiteX3" fmla="*/ 1139825 w 1755775"/>
              <a:gd name="connsiteY3" fmla="*/ 1524000 h 1524000"/>
              <a:gd name="connsiteX4" fmla="*/ 561975 w 1755775"/>
              <a:gd name="connsiteY4" fmla="*/ 304800 h 1524000"/>
              <a:gd name="connsiteX5" fmla="*/ 473075 w 1755775"/>
              <a:gd name="connsiteY5" fmla="*/ 31750 h 1524000"/>
              <a:gd name="connsiteX6" fmla="*/ 473075 w 1755775"/>
              <a:gd name="connsiteY6" fmla="*/ 31750 h 1524000"/>
              <a:gd name="connsiteX0" fmla="*/ 606425 w 1755775"/>
              <a:gd name="connsiteY0" fmla="*/ 0 h 1524000"/>
              <a:gd name="connsiteX1" fmla="*/ 714375 w 1755775"/>
              <a:gd name="connsiteY1" fmla="*/ 260350 h 1524000"/>
              <a:gd name="connsiteX2" fmla="*/ 1404189 w 1755775"/>
              <a:gd name="connsiteY2" fmla="*/ 490445 h 1524000"/>
              <a:gd name="connsiteX3" fmla="*/ 1139825 w 1755775"/>
              <a:gd name="connsiteY3" fmla="*/ 1524000 h 1524000"/>
              <a:gd name="connsiteX4" fmla="*/ 561975 w 1755775"/>
              <a:gd name="connsiteY4" fmla="*/ 304800 h 1524000"/>
              <a:gd name="connsiteX5" fmla="*/ 473075 w 1755775"/>
              <a:gd name="connsiteY5" fmla="*/ 31750 h 1524000"/>
              <a:gd name="connsiteX6" fmla="*/ 473075 w 1755775"/>
              <a:gd name="connsiteY6" fmla="*/ 31750 h 1524000"/>
              <a:gd name="connsiteX0" fmla="*/ 438150 w 1587500"/>
              <a:gd name="connsiteY0" fmla="*/ 0 h 1524000"/>
              <a:gd name="connsiteX1" fmla="*/ 546100 w 1587500"/>
              <a:gd name="connsiteY1" fmla="*/ 260350 h 1524000"/>
              <a:gd name="connsiteX2" fmla="*/ 1235914 w 1587500"/>
              <a:gd name="connsiteY2" fmla="*/ 490445 h 1524000"/>
              <a:gd name="connsiteX3" fmla="*/ 971550 w 1587500"/>
              <a:gd name="connsiteY3" fmla="*/ 1524000 h 1524000"/>
              <a:gd name="connsiteX4" fmla="*/ 393700 w 1587500"/>
              <a:gd name="connsiteY4" fmla="*/ 304800 h 1524000"/>
              <a:gd name="connsiteX5" fmla="*/ 304800 w 1587500"/>
              <a:gd name="connsiteY5" fmla="*/ 31750 h 1524000"/>
              <a:gd name="connsiteX6" fmla="*/ 304800 w 1587500"/>
              <a:gd name="connsiteY6" fmla="*/ 31750 h 1524000"/>
              <a:gd name="connsiteX0" fmla="*/ 398680 w 1587500"/>
              <a:gd name="connsiteY0" fmla="*/ 0 h 1761302"/>
              <a:gd name="connsiteX1" fmla="*/ 546100 w 1587500"/>
              <a:gd name="connsiteY1" fmla="*/ 497652 h 1761302"/>
              <a:gd name="connsiteX2" fmla="*/ 1235914 w 1587500"/>
              <a:gd name="connsiteY2" fmla="*/ 727747 h 1761302"/>
              <a:gd name="connsiteX3" fmla="*/ 971550 w 1587500"/>
              <a:gd name="connsiteY3" fmla="*/ 1761302 h 1761302"/>
              <a:gd name="connsiteX4" fmla="*/ 393700 w 1587500"/>
              <a:gd name="connsiteY4" fmla="*/ 542102 h 1761302"/>
              <a:gd name="connsiteX5" fmla="*/ 304800 w 1587500"/>
              <a:gd name="connsiteY5" fmla="*/ 269052 h 1761302"/>
              <a:gd name="connsiteX6" fmla="*/ 304800 w 1587500"/>
              <a:gd name="connsiteY6" fmla="*/ 269052 h 176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7500" h="1761302">
                <a:moveTo>
                  <a:pt x="398680" y="0"/>
                </a:moveTo>
                <a:lnTo>
                  <a:pt x="546100" y="497652"/>
                </a:lnTo>
                <a:cubicBezTo>
                  <a:pt x="729192" y="518819"/>
                  <a:pt x="944487" y="432472"/>
                  <a:pt x="1235914" y="727747"/>
                </a:cubicBezTo>
                <a:cubicBezTo>
                  <a:pt x="1587500" y="1344443"/>
                  <a:pt x="1069968" y="1370782"/>
                  <a:pt x="971550" y="1761302"/>
                </a:cubicBezTo>
                <a:cubicBezTo>
                  <a:pt x="1002631" y="1095674"/>
                  <a:pt x="0" y="1181150"/>
                  <a:pt x="393700" y="542102"/>
                </a:cubicBezTo>
                <a:lnTo>
                  <a:pt x="304800" y="269052"/>
                </a:lnTo>
                <a:lnTo>
                  <a:pt x="304800" y="269052"/>
                </a:lnTo>
              </a:path>
            </a:pathLst>
          </a:custGeom>
          <a:solidFill>
            <a:srgbClr val="3DC19E">
              <a:alpha val="58000"/>
            </a:srgbClr>
          </a:solidFill>
          <a:ln w="38100" cap="flat" cmpd="sng" algn="ctr">
            <a:solidFill>
              <a:srgbClr val="5E743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Freeform 39"/>
          <p:cNvSpPr/>
          <p:nvPr/>
        </p:nvSpPr>
        <p:spPr>
          <a:xfrm rot="10544319" flipH="1">
            <a:off x="7477552" y="-122361"/>
            <a:ext cx="1505499" cy="1725794"/>
          </a:xfrm>
          <a:custGeom>
            <a:avLst/>
            <a:gdLst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679450 w 1200150"/>
              <a:gd name="connsiteY3" fmla="*/ 1524000 h 1524000"/>
              <a:gd name="connsiteX4" fmla="*/ 628650 w 1200150"/>
              <a:gd name="connsiteY4" fmla="*/ 1174750 h 1524000"/>
              <a:gd name="connsiteX5" fmla="*/ 393700 w 1200150"/>
              <a:gd name="connsiteY5" fmla="*/ 838200 h 1524000"/>
              <a:gd name="connsiteX6" fmla="*/ 0 w 1200150"/>
              <a:gd name="connsiteY6" fmla="*/ 641350 h 1524000"/>
              <a:gd name="connsiteX7" fmla="*/ 101600 w 1200150"/>
              <a:gd name="connsiteY7" fmla="*/ 304800 h 1524000"/>
              <a:gd name="connsiteX8" fmla="*/ 12700 w 1200150"/>
              <a:gd name="connsiteY8" fmla="*/ 31750 h 1524000"/>
              <a:gd name="connsiteX9" fmla="*/ 12700 w 1200150"/>
              <a:gd name="connsiteY9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679450 w 1200150"/>
              <a:gd name="connsiteY3" fmla="*/ 1524000 h 1524000"/>
              <a:gd name="connsiteX4" fmla="*/ 628650 w 1200150"/>
              <a:gd name="connsiteY4" fmla="*/ 1174750 h 1524000"/>
              <a:gd name="connsiteX5" fmla="*/ 393700 w 1200150"/>
              <a:gd name="connsiteY5" fmla="*/ 838200 h 1524000"/>
              <a:gd name="connsiteX6" fmla="*/ 0 w 1200150"/>
              <a:gd name="connsiteY6" fmla="*/ 641350 h 1524000"/>
              <a:gd name="connsiteX7" fmla="*/ 101600 w 1200150"/>
              <a:gd name="connsiteY7" fmla="*/ 304800 h 1524000"/>
              <a:gd name="connsiteX8" fmla="*/ 12700 w 1200150"/>
              <a:gd name="connsiteY8" fmla="*/ 31750 h 1524000"/>
              <a:gd name="connsiteX9" fmla="*/ 12700 w 1200150"/>
              <a:gd name="connsiteY9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679450 w 1200150"/>
              <a:gd name="connsiteY3" fmla="*/ 1524000 h 1524000"/>
              <a:gd name="connsiteX4" fmla="*/ 628650 w 1200150"/>
              <a:gd name="connsiteY4" fmla="*/ 1174750 h 1524000"/>
              <a:gd name="connsiteX5" fmla="*/ 393700 w 1200150"/>
              <a:gd name="connsiteY5" fmla="*/ 838200 h 1524000"/>
              <a:gd name="connsiteX6" fmla="*/ 0 w 1200150"/>
              <a:gd name="connsiteY6" fmla="*/ 641350 h 1524000"/>
              <a:gd name="connsiteX7" fmla="*/ 101600 w 1200150"/>
              <a:gd name="connsiteY7" fmla="*/ 304800 h 1524000"/>
              <a:gd name="connsiteX8" fmla="*/ 12700 w 1200150"/>
              <a:gd name="connsiteY8" fmla="*/ 31750 h 1524000"/>
              <a:gd name="connsiteX9" fmla="*/ 12700 w 1200150"/>
              <a:gd name="connsiteY9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679450 w 1200150"/>
              <a:gd name="connsiteY4" fmla="*/ 1524000 h 1524000"/>
              <a:gd name="connsiteX5" fmla="*/ 628650 w 1200150"/>
              <a:gd name="connsiteY5" fmla="*/ 1174750 h 1524000"/>
              <a:gd name="connsiteX6" fmla="*/ 393700 w 1200150"/>
              <a:gd name="connsiteY6" fmla="*/ 838200 h 1524000"/>
              <a:gd name="connsiteX7" fmla="*/ 0 w 1200150"/>
              <a:gd name="connsiteY7" fmla="*/ 641350 h 1524000"/>
              <a:gd name="connsiteX8" fmla="*/ 101600 w 1200150"/>
              <a:gd name="connsiteY8" fmla="*/ 304800 h 1524000"/>
              <a:gd name="connsiteX9" fmla="*/ 12700 w 1200150"/>
              <a:gd name="connsiteY9" fmla="*/ 31750 h 1524000"/>
              <a:gd name="connsiteX10" fmla="*/ 12700 w 1200150"/>
              <a:gd name="connsiteY10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679450 w 1200150"/>
              <a:gd name="connsiteY4" fmla="*/ 1524000 h 1524000"/>
              <a:gd name="connsiteX5" fmla="*/ 628650 w 1200150"/>
              <a:gd name="connsiteY5" fmla="*/ 1174750 h 1524000"/>
              <a:gd name="connsiteX6" fmla="*/ 393700 w 1200150"/>
              <a:gd name="connsiteY6" fmla="*/ 838200 h 1524000"/>
              <a:gd name="connsiteX7" fmla="*/ 0 w 1200150"/>
              <a:gd name="connsiteY7" fmla="*/ 641350 h 1524000"/>
              <a:gd name="connsiteX8" fmla="*/ 101600 w 1200150"/>
              <a:gd name="connsiteY8" fmla="*/ 304800 h 1524000"/>
              <a:gd name="connsiteX9" fmla="*/ 12700 w 1200150"/>
              <a:gd name="connsiteY9" fmla="*/ 31750 h 1524000"/>
              <a:gd name="connsiteX10" fmla="*/ 12700 w 1200150"/>
              <a:gd name="connsiteY10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679450 w 1200150"/>
              <a:gd name="connsiteY4" fmla="*/ 1524000 h 1524000"/>
              <a:gd name="connsiteX5" fmla="*/ 628650 w 1200150"/>
              <a:gd name="connsiteY5" fmla="*/ 1174750 h 1524000"/>
              <a:gd name="connsiteX6" fmla="*/ 393700 w 1200150"/>
              <a:gd name="connsiteY6" fmla="*/ 838200 h 1524000"/>
              <a:gd name="connsiteX7" fmla="*/ 0 w 1200150"/>
              <a:gd name="connsiteY7" fmla="*/ 641350 h 1524000"/>
              <a:gd name="connsiteX8" fmla="*/ 101600 w 1200150"/>
              <a:gd name="connsiteY8" fmla="*/ 304800 h 1524000"/>
              <a:gd name="connsiteX9" fmla="*/ 12700 w 1200150"/>
              <a:gd name="connsiteY9" fmla="*/ 31750 h 1524000"/>
              <a:gd name="connsiteX10" fmla="*/ 12700 w 1200150"/>
              <a:gd name="connsiteY10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863600 w 1200150"/>
              <a:gd name="connsiteY4" fmla="*/ 622300 h 1524000"/>
              <a:gd name="connsiteX5" fmla="*/ 679450 w 1200150"/>
              <a:gd name="connsiteY5" fmla="*/ 1524000 h 1524000"/>
              <a:gd name="connsiteX6" fmla="*/ 628650 w 1200150"/>
              <a:gd name="connsiteY6" fmla="*/ 1174750 h 1524000"/>
              <a:gd name="connsiteX7" fmla="*/ 393700 w 1200150"/>
              <a:gd name="connsiteY7" fmla="*/ 838200 h 1524000"/>
              <a:gd name="connsiteX8" fmla="*/ 0 w 1200150"/>
              <a:gd name="connsiteY8" fmla="*/ 641350 h 1524000"/>
              <a:gd name="connsiteX9" fmla="*/ 101600 w 1200150"/>
              <a:gd name="connsiteY9" fmla="*/ 304800 h 1524000"/>
              <a:gd name="connsiteX10" fmla="*/ 12700 w 1200150"/>
              <a:gd name="connsiteY10" fmla="*/ 31750 h 1524000"/>
              <a:gd name="connsiteX11" fmla="*/ 12700 w 1200150"/>
              <a:gd name="connsiteY11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863600 w 1200150"/>
              <a:gd name="connsiteY4" fmla="*/ 622300 h 1524000"/>
              <a:gd name="connsiteX5" fmla="*/ 1077164 w 1200150"/>
              <a:gd name="connsiteY5" fmla="*/ 1117600 h 1524000"/>
              <a:gd name="connsiteX6" fmla="*/ 679450 w 1200150"/>
              <a:gd name="connsiteY6" fmla="*/ 1524000 h 1524000"/>
              <a:gd name="connsiteX7" fmla="*/ 628650 w 1200150"/>
              <a:gd name="connsiteY7" fmla="*/ 1174750 h 1524000"/>
              <a:gd name="connsiteX8" fmla="*/ 393700 w 1200150"/>
              <a:gd name="connsiteY8" fmla="*/ 838200 h 1524000"/>
              <a:gd name="connsiteX9" fmla="*/ 0 w 1200150"/>
              <a:gd name="connsiteY9" fmla="*/ 641350 h 1524000"/>
              <a:gd name="connsiteX10" fmla="*/ 101600 w 1200150"/>
              <a:gd name="connsiteY10" fmla="*/ 304800 h 1524000"/>
              <a:gd name="connsiteX11" fmla="*/ 12700 w 1200150"/>
              <a:gd name="connsiteY11" fmla="*/ 31750 h 1524000"/>
              <a:gd name="connsiteX12" fmla="*/ 12700 w 1200150"/>
              <a:gd name="connsiteY12" fmla="*/ 31750 h 1524000"/>
              <a:gd name="connsiteX0" fmla="*/ 146050 w 1274014"/>
              <a:gd name="connsiteY0" fmla="*/ 57150 h 1581150"/>
              <a:gd name="connsiteX1" fmla="*/ 254000 w 1274014"/>
              <a:gd name="connsiteY1" fmla="*/ 317500 h 1581150"/>
              <a:gd name="connsiteX2" fmla="*/ 1200150 w 1274014"/>
              <a:gd name="connsiteY2" fmla="*/ 971550 h 1581150"/>
              <a:gd name="connsiteX3" fmla="*/ 1274014 w 1274014"/>
              <a:gd name="connsiteY3" fmla="*/ 539750 h 1581150"/>
              <a:gd name="connsiteX4" fmla="*/ 863600 w 1274014"/>
              <a:gd name="connsiteY4" fmla="*/ 679450 h 1581150"/>
              <a:gd name="connsiteX5" fmla="*/ 1077164 w 1274014"/>
              <a:gd name="connsiteY5" fmla="*/ 1174750 h 1581150"/>
              <a:gd name="connsiteX6" fmla="*/ 679450 w 1274014"/>
              <a:gd name="connsiteY6" fmla="*/ 1581150 h 1581150"/>
              <a:gd name="connsiteX7" fmla="*/ 628650 w 1274014"/>
              <a:gd name="connsiteY7" fmla="*/ 1231900 h 1581150"/>
              <a:gd name="connsiteX8" fmla="*/ 393700 w 1274014"/>
              <a:gd name="connsiteY8" fmla="*/ 895350 h 1581150"/>
              <a:gd name="connsiteX9" fmla="*/ 0 w 1274014"/>
              <a:gd name="connsiteY9" fmla="*/ 698500 h 1581150"/>
              <a:gd name="connsiteX10" fmla="*/ 101600 w 1274014"/>
              <a:gd name="connsiteY10" fmla="*/ 361950 h 1581150"/>
              <a:gd name="connsiteX11" fmla="*/ 12700 w 1274014"/>
              <a:gd name="connsiteY11" fmla="*/ 88900 h 1581150"/>
              <a:gd name="connsiteX12" fmla="*/ 12700 w 1274014"/>
              <a:gd name="connsiteY12" fmla="*/ 88900 h 1581150"/>
              <a:gd name="connsiteX0" fmla="*/ 146050 w 1488017"/>
              <a:gd name="connsiteY0" fmla="*/ 0 h 1524000"/>
              <a:gd name="connsiteX1" fmla="*/ 254000 w 1488017"/>
              <a:gd name="connsiteY1" fmla="*/ 260350 h 1524000"/>
              <a:gd name="connsiteX2" fmla="*/ 1200150 w 1488017"/>
              <a:gd name="connsiteY2" fmla="*/ 914400 h 1524000"/>
              <a:gd name="connsiteX3" fmla="*/ 1274014 w 1488017"/>
              <a:gd name="connsiteY3" fmla="*/ 482600 h 1524000"/>
              <a:gd name="connsiteX4" fmla="*/ 863600 w 1488017"/>
              <a:gd name="connsiteY4" fmla="*/ 622300 h 1524000"/>
              <a:gd name="connsiteX5" fmla="*/ 1077164 w 1488017"/>
              <a:gd name="connsiteY5" fmla="*/ 1117600 h 1524000"/>
              <a:gd name="connsiteX6" fmla="*/ 679450 w 1488017"/>
              <a:gd name="connsiteY6" fmla="*/ 1524000 h 1524000"/>
              <a:gd name="connsiteX7" fmla="*/ 628650 w 1488017"/>
              <a:gd name="connsiteY7" fmla="*/ 1174750 h 1524000"/>
              <a:gd name="connsiteX8" fmla="*/ 393700 w 1488017"/>
              <a:gd name="connsiteY8" fmla="*/ 838200 h 1524000"/>
              <a:gd name="connsiteX9" fmla="*/ 0 w 1488017"/>
              <a:gd name="connsiteY9" fmla="*/ 641350 h 1524000"/>
              <a:gd name="connsiteX10" fmla="*/ 101600 w 1488017"/>
              <a:gd name="connsiteY10" fmla="*/ 304800 h 1524000"/>
              <a:gd name="connsiteX11" fmla="*/ 12700 w 1488017"/>
              <a:gd name="connsiteY11" fmla="*/ 31750 h 1524000"/>
              <a:gd name="connsiteX12" fmla="*/ 12700 w 1488017"/>
              <a:gd name="connsiteY12" fmla="*/ 31750 h 1524000"/>
              <a:gd name="connsiteX0" fmla="*/ 146050 w 1488017"/>
              <a:gd name="connsiteY0" fmla="*/ 0 h 1524000"/>
              <a:gd name="connsiteX1" fmla="*/ 254000 w 1488017"/>
              <a:gd name="connsiteY1" fmla="*/ 260350 h 1524000"/>
              <a:gd name="connsiteX2" fmla="*/ 1200150 w 1488017"/>
              <a:gd name="connsiteY2" fmla="*/ 914400 h 1524000"/>
              <a:gd name="connsiteX3" fmla="*/ 1274014 w 1488017"/>
              <a:gd name="connsiteY3" fmla="*/ 482600 h 1524000"/>
              <a:gd name="connsiteX4" fmla="*/ 863600 w 1488017"/>
              <a:gd name="connsiteY4" fmla="*/ 622300 h 1524000"/>
              <a:gd name="connsiteX5" fmla="*/ 1077164 w 1488017"/>
              <a:gd name="connsiteY5" fmla="*/ 1117600 h 1524000"/>
              <a:gd name="connsiteX6" fmla="*/ 679450 w 1488017"/>
              <a:gd name="connsiteY6" fmla="*/ 1524000 h 1524000"/>
              <a:gd name="connsiteX7" fmla="*/ 628650 w 1488017"/>
              <a:gd name="connsiteY7" fmla="*/ 1174750 h 1524000"/>
              <a:gd name="connsiteX8" fmla="*/ 393700 w 1488017"/>
              <a:gd name="connsiteY8" fmla="*/ 838200 h 1524000"/>
              <a:gd name="connsiteX9" fmla="*/ 0 w 1488017"/>
              <a:gd name="connsiteY9" fmla="*/ 641350 h 1524000"/>
              <a:gd name="connsiteX10" fmla="*/ 101600 w 1488017"/>
              <a:gd name="connsiteY10" fmla="*/ 304800 h 1524000"/>
              <a:gd name="connsiteX11" fmla="*/ 12700 w 1488017"/>
              <a:gd name="connsiteY11" fmla="*/ 31750 h 1524000"/>
              <a:gd name="connsiteX12" fmla="*/ 12700 w 1488017"/>
              <a:gd name="connsiteY12" fmla="*/ 31750 h 1524000"/>
              <a:gd name="connsiteX0" fmla="*/ 146050 w 1278247"/>
              <a:gd name="connsiteY0" fmla="*/ 0 h 1524000"/>
              <a:gd name="connsiteX1" fmla="*/ 254000 w 1278247"/>
              <a:gd name="connsiteY1" fmla="*/ 260350 h 1524000"/>
              <a:gd name="connsiteX2" fmla="*/ 1274014 w 1278247"/>
              <a:gd name="connsiteY2" fmla="*/ 482600 h 1524000"/>
              <a:gd name="connsiteX3" fmla="*/ 863600 w 1278247"/>
              <a:gd name="connsiteY3" fmla="*/ 622300 h 1524000"/>
              <a:gd name="connsiteX4" fmla="*/ 1077164 w 1278247"/>
              <a:gd name="connsiteY4" fmla="*/ 1117600 h 1524000"/>
              <a:gd name="connsiteX5" fmla="*/ 679450 w 1278247"/>
              <a:gd name="connsiteY5" fmla="*/ 1524000 h 1524000"/>
              <a:gd name="connsiteX6" fmla="*/ 628650 w 1278247"/>
              <a:gd name="connsiteY6" fmla="*/ 1174750 h 1524000"/>
              <a:gd name="connsiteX7" fmla="*/ 393700 w 1278247"/>
              <a:gd name="connsiteY7" fmla="*/ 838200 h 1524000"/>
              <a:gd name="connsiteX8" fmla="*/ 0 w 1278247"/>
              <a:gd name="connsiteY8" fmla="*/ 641350 h 1524000"/>
              <a:gd name="connsiteX9" fmla="*/ 101600 w 1278247"/>
              <a:gd name="connsiteY9" fmla="*/ 304800 h 1524000"/>
              <a:gd name="connsiteX10" fmla="*/ 12700 w 1278247"/>
              <a:gd name="connsiteY10" fmla="*/ 31750 h 1524000"/>
              <a:gd name="connsiteX11" fmla="*/ 12700 w 1278247"/>
              <a:gd name="connsiteY11" fmla="*/ 31750 h 1524000"/>
              <a:gd name="connsiteX0" fmla="*/ 146050 w 1107856"/>
              <a:gd name="connsiteY0" fmla="*/ 0 h 1524000"/>
              <a:gd name="connsiteX1" fmla="*/ 254000 w 1107856"/>
              <a:gd name="connsiteY1" fmla="*/ 260350 h 1524000"/>
              <a:gd name="connsiteX2" fmla="*/ 863600 w 1107856"/>
              <a:gd name="connsiteY2" fmla="*/ 622300 h 1524000"/>
              <a:gd name="connsiteX3" fmla="*/ 1077164 w 1107856"/>
              <a:gd name="connsiteY3" fmla="*/ 1117600 h 1524000"/>
              <a:gd name="connsiteX4" fmla="*/ 679450 w 1107856"/>
              <a:gd name="connsiteY4" fmla="*/ 1524000 h 1524000"/>
              <a:gd name="connsiteX5" fmla="*/ 628650 w 1107856"/>
              <a:gd name="connsiteY5" fmla="*/ 1174750 h 1524000"/>
              <a:gd name="connsiteX6" fmla="*/ 393700 w 1107856"/>
              <a:gd name="connsiteY6" fmla="*/ 838200 h 1524000"/>
              <a:gd name="connsiteX7" fmla="*/ 0 w 1107856"/>
              <a:gd name="connsiteY7" fmla="*/ 641350 h 1524000"/>
              <a:gd name="connsiteX8" fmla="*/ 101600 w 1107856"/>
              <a:gd name="connsiteY8" fmla="*/ 304800 h 1524000"/>
              <a:gd name="connsiteX9" fmla="*/ 12700 w 1107856"/>
              <a:gd name="connsiteY9" fmla="*/ 31750 h 1524000"/>
              <a:gd name="connsiteX10" fmla="*/ 12700 w 1107856"/>
              <a:gd name="connsiteY10" fmla="*/ 31750 h 1524000"/>
              <a:gd name="connsiteX0" fmla="*/ 146050 w 1121225"/>
              <a:gd name="connsiteY0" fmla="*/ 0 h 1524000"/>
              <a:gd name="connsiteX1" fmla="*/ 254000 w 1121225"/>
              <a:gd name="connsiteY1" fmla="*/ 260350 h 1524000"/>
              <a:gd name="connsiteX2" fmla="*/ 943814 w 1121225"/>
              <a:gd name="connsiteY2" fmla="*/ 490445 h 1524000"/>
              <a:gd name="connsiteX3" fmla="*/ 1077164 w 1121225"/>
              <a:gd name="connsiteY3" fmla="*/ 1117600 h 1524000"/>
              <a:gd name="connsiteX4" fmla="*/ 679450 w 1121225"/>
              <a:gd name="connsiteY4" fmla="*/ 1524000 h 1524000"/>
              <a:gd name="connsiteX5" fmla="*/ 628650 w 1121225"/>
              <a:gd name="connsiteY5" fmla="*/ 1174750 h 1524000"/>
              <a:gd name="connsiteX6" fmla="*/ 393700 w 1121225"/>
              <a:gd name="connsiteY6" fmla="*/ 838200 h 1524000"/>
              <a:gd name="connsiteX7" fmla="*/ 0 w 1121225"/>
              <a:gd name="connsiteY7" fmla="*/ 641350 h 1524000"/>
              <a:gd name="connsiteX8" fmla="*/ 101600 w 1121225"/>
              <a:gd name="connsiteY8" fmla="*/ 304800 h 1524000"/>
              <a:gd name="connsiteX9" fmla="*/ 12700 w 1121225"/>
              <a:gd name="connsiteY9" fmla="*/ 31750 h 1524000"/>
              <a:gd name="connsiteX10" fmla="*/ 12700 w 1121225"/>
              <a:gd name="connsiteY10" fmla="*/ 31750 h 1524000"/>
              <a:gd name="connsiteX0" fmla="*/ 146050 w 1121225"/>
              <a:gd name="connsiteY0" fmla="*/ 0 h 1524000"/>
              <a:gd name="connsiteX1" fmla="*/ 254000 w 1121225"/>
              <a:gd name="connsiteY1" fmla="*/ 260350 h 1524000"/>
              <a:gd name="connsiteX2" fmla="*/ 943814 w 1121225"/>
              <a:gd name="connsiteY2" fmla="*/ 490445 h 1524000"/>
              <a:gd name="connsiteX3" fmla="*/ 1077164 w 1121225"/>
              <a:gd name="connsiteY3" fmla="*/ 1117600 h 1524000"/>
              <a:gd name="connsiteX4" fmla="*/ 679450 w 1121225"/>
              <a:gd name="connsiteY4" fmla="*/ 1524000 h 1524000"/>
              <a:gd name="connsiteX5" fmla="*/ 628650 w 1121225"/>
              <a:gd name="connsiteY5" fmla="*/ 1174750 h 1524000"/>
              <a:gd name="connsiteX6" fmla="*/ 393700 w 1121225"/>
              <a:gd name="connsiteY6" fmla="*/ 838200 h 1524000"/>
              <a:gd name="connsiteX7" fmla="*/ 0 w 1121225"/>
              <a:gd name="connsiteY7" fmla="*/ 641350 h 1524000"/>
              <a:gd name="connsiteX8" fmla="*/ 101600 w 1121225"/>
              <a:gd name="connsiteY8" fmla="*/ 304800 h 1524000"/>
              <a:gd name="connsiteX9" fmla="*/ 12700 w 1121225"/>
              <a:gd name="connsiteY9" fmla="*/ 31750 h 1524000"/>
              <a:gd name="connsiteX10" fmla="*/ 12700 w 1121225"/>
              <a:gd name="connsiteY10" fmla="*/ 31750 h 1524000"/>
              <a:gd name="connsiteX0" fmla="*/ 146050 w 1121225"/>
              <a:gd name="connsiteY0" fmla="*/ 0 h 1524000"/>
              <a:gd name="connsiteX1" fmla="*/ 254000 w 1121225"/>
              <a:gd name="connsiteY1" fmla="*/ 260350 h 1524000"/>
              <a:gd name="connsiteX2" fmla="*/ 943814 w 1121225"/>
              <a:gd name="connsiteY2" fmla="*/ 490445 h 1524000"/>
              <a:gd name="connsiteX3" fmla="*/ 1077164 w 1121225"/>
              <a:gd name="connsiteY3" fmla="*/ 1117600 h 1524000"/>
              <a:gd name="connsiteX4" fmla="*/ 679450 w 1121225"/>
              <a:gd name="connsiteY4" fmla="*/ 1524000 h 1524000"/>
              <a:gd name="connsiteX5" fmla="*/ 628650 w 1121225"/>
              <a:gd name="connsiteY5" fmla="*/ 1174750 h 1524000"/>
              <a:gd name="connsiteX6" fmla="*/ 393700 w 1121225"/>
              <a:gd name="connsiteY6" fmla="*/ 838200 h 1524000"/>
              <a:gd name="connsiteX7" fmla="*/ 0 w 1121225"/>
              <a:gd name="connsiteY7" fmla="*/ 641350 h 1524000"/>
              <a:gd name="connsiteX8" fmla="*/ 101600 w 1121225"/>
              <a:gd name="connsiteY8" fmla="*/ 304800 h 1524000"/>
              <a:gd name="connsiteX9" fmla="*/ 12700 w 1121225"/>
              <a:gd name="connsiteY9" fmla="*/ 31750 h 1524000"/>
              <a:gd name="connsiteX10" fmla="*/ 12700 w 1121225"/>
              <a:gd name="connsiteY10" fmla="*/ 31750 h 1524000"/>
              <a:gd name="connsiteX0" fmla="*/ 146050 w 1225550"/>
              <a:gd name="connsiteY0" fmla="*/ 0 h 1524000"/>
              <a:gd name="connsiteX1" fmla="*/ 254000 w 1225550"/>
              <a:gd name="connsiteY1" fmla="*/ 260350 h 1524000"/>
              <a:gd name="connsiteX2" fmla="*/ 943814 w 1225550"/>
              <a:gd name="connsiteY2" fmla="*/ 490445 h 1524000"/>
              <a:gd name="connsiteX3" fmla="*/ 1077164 w 1225550"/>
              <a:gd name="connsiteY3" fmla="*/ 1117600 h 1524000"/>
              <a:gd name="connsiteX4" fmla="*/ 679450 w 1225550"/>
              <a:gd name="connsiteY4" fmla="*/ 1524000 h 1524000"/>
              <a:gd name="connsiteX5" fmla="*/ 628650 w 1225550"/>
              <a:gd name="connsiteY5" fmla="*/ 1174750 h 1524000"/>
              <a:gd name="connsiteX6" fmla="*/ 393700 w 1225550"/>
              <a:gd name="connsiteY6" fmla="*/ 838200 h 1524000"/>
              <a:gd name="connsiteX7" fmla="*/ 0 w 1225550"/>
              <a:gd name="connsiteY7" fmla="*/ 641350 h 1524000"/>
              <a:gd name="connsiteX8" fmla="*/ 101600 w 1225550"/>
              <a:gd name="connsiteY8" fmla="*/ 304800 h 1524000"/>
              <a:gd name="connsiteX9" fmla="*/ 12700 w 1225550"/>
              <a:gd name="connsiteY9" fmla="*/ 31750 h 1524000"/>
              <a:gd name="connsiteX10" fmla="*/ 12700 w 1225550"/>
              <a:gd name="connsiteY10" fmla="*/ 31750 h 1524000"/>
              <a:gd name="connsiteX0" fmla="*/ 146050 w 1225550"/>
              <a:gd name="connsiteY0" fmla="*/ 0 h 1524000"/>
              <a:gd name="connsiteX1" fmla="*/ 254000 w 1225550"/>
              <a:gd name="connsiteY1" fmla="*/ 260350 h 1524000"/>
              <a:gd name="connsiteX2" fmla="*/ 943814 w 1225550"/>
              <a:gd name="connsiteY2" fmla="*/ 490445 h 1524000"/>
              <a:gd name="connsiteX3" fmla="*/ 1077164 w 1225550"/>
              <a:gd name="connsiteY3" fmla="*/ 1117600 h 1524000"/>
              <a:gd name="connsiteX4" fmla="*/ 679450 w 1225550"/>
              <a:gd name="connsiteY4" fmla="*/ 1524000 h 1524000"/>
              <a:gd name="connsiteX5" fmla="*/ 628650 w 1225550"/>
              <a:gd name="connsiteY5" fmla="*/ 1174750 h 1524000"/>
              <a:gd name="connsiteX6" fmla="*/ 393700 w 1225550"/>
              <a:gd name="connsiteY6" fmla="*/ 838200 h 1524000"/>
              <a:gd name="connsiteX7" fmla="*/ 0 w 1225550"/>
              <a:gd name="connsiteY7" fmla="*/ 641350 h 1524000"/>
              <a:gd name="connsiteX8" fmla="*/ 101600 w 1225550"/>
              <a:gd name="connsiteY8" fmla="*/ 304800 h 1524000"/>
              <a:gd name="connsiteX9" fmla="*/ 12700 w 1225550"/>
              <a:gd name="connsiteY9" fmla="*/ 31750 h 1524000"/>
              <a:gd name="connsiteX10" fmla="*/ 12700 w 1225550"/>
              <a:gd name="connsiteY10" fmla="*/ 31750 h 1524000"/>
              <a:gd name="connsiteX0" fmla="*/ 133350 w 1212850"/>
              <a:gd name="connsiteY0" fmla="*/ 0 h 1524000"/>
              <a:gd name="connsiteX1" fmla="*/ 241300 w 1212850"/>
              <a:gd name="connsiteY1" fmla="*/ 260350 h 1524000"/>
              <a:gd name="connsiteX2" fmla="*/ 931114 w 1212850"/>
              <a:gd name="connsiteY2" fmla="*/ 490445 h 1524000"/>
              <a:gd name="connsiteX3" fmla="*/ 1064464 w 1212850"/>
              <a:gd name="connsiteY3" fmla="*/ 1117600 h 1524000"/>
              <a:gd name="connsiteX4" fmla="*/ 666750 w 1212850"/>
              <a:gd name="connsiteY4" fmla="*/ 1524000 h 1524000"/>
              <a:gd name="connsiteX5" fmla="*/ 615950 w 1212850"/>
              <a:gd name="connsiteY5" fmla="*/ 1174750 h 1524000"/>
              <a:gd name="connsiteX6" fmla="*/ 381000 w 1212850"/>
              <a:gd name="connsiteY6" fmla="*/ 838200 h 1524000"/>
              <a:gd name="connsiteX7" fmla="*/ 88900 w 1212850"/>
              <a:gd name="connsiteY7" fmla="*/ 304800 h 1524000"/>
              <a:gd name="connsiteX8" fmla="*/ 0 w 1212850"/>
              <a:gd name="connsiteY8" fmla="*/ 31750 h 1524000"/>
              <a:gd name="connsiteX9" fmla="*/ 0 w 1212850"/>
              <a:gd name="connsiteY9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893233 w 1490133"/>
              <a:gd name="connsiteY5" fmla="*/ 1174750 h 1524000"/>
              <a:gd name="connsiteX6" fmla="*/ 658283 w 1490133"/>
              <a:gd name="connsiteY6" fmla="*/ 838200 h 1524000"/>
              <a:gd name="connsiteX7" fmla="*/ 366183 w 1490133"/>
              <a:gd name="connsiteY7" fmla="*/ 304800 h 1524000"/>
              <a:gd name="connsiteX8" fmla="*/ 277283 w 1490133"/>
              <a:gd name="connsiteY8" fmla="*/ 31750 h 1524000"/>
              <a:gd name="connsiteX9" fmla="*/ 277283 w 1490133"/>
              <a:gd name="connsiteY9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658283 w 1490133"/>
              <a:gd name="connsiteY5" fmla="*/ 838200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658283 w 1490133"/>
              <a:gd name="connsiteY5" fmla="*/ 838200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658283 w 1490133"/>
              <a:gd name="connsiteY5" fmla="*/ 838200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738497 w 1490133"/>
              <a:gd name="connsiteY5" fmla="*/ 892342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279305"/>
              <a:gd name="connsiteY0" fmla="*/ 0 h 1524000"/>
              <a:gd name="connsiteX1" fmla="*/ 518583 w 1279305"/>
              <a:gd name="connsiteY1" fmla="*/ 260350 h 1524000"/>
              <a:gd name="connsiteX2" fmla="*/ 1208397 w 1279305"/>
              <a:gd name="connsiteY2" fmla="*/ 490445 h 1524000"/>
              <a:gd name="connsiteX3" fmla="*/ 944033 w 1279305"/>
              <a:gd name="connsiteY3" fmla="*/ 1524000 h 1524000"/>
              <a:gd name="connsiteX4" fmla="*/ 738497 w 1279305"/>
              <a:gd name="connsiteY4" fmla="*/ 892342 h 1524000"/>
              <a:gd name="connsiteX5" fmla="*/ 366183 w 1279305"/>
              <a:gd name="connsiteY5" fmla="*/ 304800 h 1524000"/>
              <a:gd name="connsiteX6" fmla="*/ 277283 w 1279305"/>
              <a:gd name="connsiteY6" fmla="*/ 31750 h 1524000"/>
              <a:gd name="connsiteX7" fmla="*/ 277283 w 1279305"/>
              <a:gd name="connsiteY7" fmla="*/ 31750 h 1524000"/>
              <a:gd name="connsiteX0" fmla="*/ 410633 w 1686983"/>
              <a:gd name="connsiteY0" fmla="*/ 0 h 1524000"/>
              <a:gd name="connsiteX1" fmla="*/ 518583 w 1686983"/>
              <a:gd name="connsiteY1" fmla="*/ 260350 h 1524000"/>
              <a:gd name="connsiteX2" fmla="*/ 1208397 w 1686983"/>
              <a:gd name="connsiteY2" fmla="*/ 490445 h 1524000"/>
              <a:gd name="connsiteX3" fmla="*/ 944033 w 1686983"/>
              <a:gd name="connsiteY3" fmla="*/ 1524000 h 1524000"/>
              <a:gd name="connsiteX4" fmla="*/ 738497 w 1686983"/>
              <a:gd name="connsiteY4" fmla="*/ 892342 h 1524000"/>
              <a:gd name="connsiteX5" fmla="*/ 366183 w 1686983"/>
              <a:gd name="connsiteY5" fmla="*/ 304800 h 1524000"/>
              <a:gd name="connsiteX6" fmla="*/ 277283 w 1686983"/>
              <a:gd name="connsiteY6" fmla="*/ 31750 h 1524000"/>
              <a:gd name="connsiteX7" fmla="*/ 277283 w 1686983"/>
              <a:gd name="connsiteY7" fmla="*/ 31750 h 1524000"/>
              <a:gd name="connsiteX0" fmla="*/ 410633 w 1686983"/>
              <a:gd name="connsiteY0" fmla="*/ 0 h 1524000"/>
              <a:gd name="connsiteX1" fmla="*/ 518583 w 1686983"/>
              <a:gd name="connsiteY1" fmla="*/ 260350 h 1524000"/>
              <a:gd name="connsiteX2" fmla="*/ 1208397 w 1686983"/>
              <a:gd name="connsiteY2" fmla="*/ 490445 h 1524000"/>
              <a:gd name="connsiteX3" fmla="*/ 944033 w 1686983"/>
              <a:gd name="connsiteY3" fmla="*/ 1524000 h 1524000"/>
              <a:gd name="connsiteX4" fmla="*/ 738497 w 1686983"/>
              <a:gd name="connsiteY4" fmla="*/ 892342 h 1524000"/>
              <a:gd name="connsiteX5" fmla="*/ 366183 w 1686983"/>
              <a:gd name="connsiteY5" fmla="*/ 304800 h 1524000"/>
              <a:gd name="connsiteX6" fmla="*/ 277283 w 1686983"/>
              <a:gd name="connsiteY6" fmla="*/ 31750 h 1524000"/>
              <a:gd name="connsiteX7" fmla="*/ 277283 w 1686983"/>
              <a:gd name="connsiteY7" fmla="*/ 31750 h 1524000"/>
              <a:gd name="connsiteX0" fmla="*/ 410633 w 1559983"/>
              <a:gd name="connsiteY0" fmla="*/ 0 h 1524000"/>
              <a:gd name="connsiteX1" fmla="*/ 518583 w 1559983"/>
              <a:gd name="connsiteY1" fmla="*/ 260350 h 1524000"/>
              <a:gd name="connsiteX2" fmla="*/ 1208397 w 1559983"/>
              <a:gd name="connsiteY2" fmla="*/ 490445 h 1524000"/>
              <a:gd name="connsiteX3" fmla="*/ 944033 w 1559983"/>
              <a:gd name="connsiteY3" fmla="*/ 1524000 h 1524000"/>
              <a:gd name="connsiteX4" fmla="*/ 738497 w 1559983"/>
              <a:gd name="connsiteY4" fmla="*/ 892342 h 1524000"/>
              <a:gd name="connsiteX5" fmla="*/ 366183 w 1559983"/>
              <a:gd name="connsiteY5" fmla="*/ 304800 h 1524000"/>
              <a:gd name="connsiteX6" fmla="*/ 277283 w 1559983"/>
              <a:gd name="connsiteY6" fmla="*/ 31750 h 1524000"/>
              <a:gd name="connsiteX7" fmla="*/ 277283 w 1559983"/>
              <a:gd name="connsiteY7" fmla="*/ 31750 h 1524000"/>
              <a:gd name="connsiteX0" fmla="*/ 133350 w 1282700"/>
              <a:gd name="connsiteY0" fmla="*/ 0 h 1524000"/>
              <a:gd name="connsiteX1" fmla="*/ 241300 w 1282700"/>
              <a:gd name="connsiteY1" fmla="*/ 260350 h 1524000"/>
              <a:gd name="connsiteX2" fmla="*/ 931114 w 1282700"/>
              <a:gd name="connsiteY2" fmla="*/ 490445 h 1524000"/>
              <a:gd name="connsiteX3" fmla="*/ 666750 w 1282700"/>
              <a:gd name="connsiteY3" fmla="*/ 1524000 h 1524000"/>
              <a:gd name="connsiteX4" fmla="*/ 88900 w 1282700"/>
              <a:gd name="connsiteY4" fmla="*/ 304800 h 1524000"/>
              <a:gd name="connsiteX5" fmla="*/ 0 w 1282700"/>
              <a:gd name="connsiteY5" fmla="*/ 31750 h 1524000"/>
              <a:gd name="connsiteX6" fmla="*/ 0 w 1282700"/>
              <a:gd name="connsiteY6" fmla="*/ 31750 h 1524000"/>
              <a:gd name="connsiteX0" fmla="*/ 606425 w 1755775"/>
              <a:gd name="connsiteY0" fmla="*/ 0 h 1524000"/>
              <a:gd name="connsiteX1" fmla="*/ 714375 w 1755775"/>
              <a:gd name="connsiteY1" fmla="*/ 260350 h 1524000"/>
              <a:gd name="connsiteX2" fmla="*/ 1404189 w 1755775"/>
              <a:gd name="connsiteY2" fmla="*/ 490445 h 1524000"/>
              <a:gd name="connsiteX3" fmla="*/ 1139825 w 1755775"/>
              <a:gd name="connsiteY3" fmla="*/ 1524000 h 1524000"/>
              <a:gd name="connsiteX4" fmla="*/ 561975 w 1755775"/>
              <a:gd name="connsiteY4" fmla="*/ 304800 h 1524000"/>
              <a:gd name="connsiteX5" fmla="*/ 473075 w 1755775"/>
              <a:gd name="connsiteY5" fmla="*/ 31750 h 1524000"/>
              <a:gd name="connsiteX6" fmla="*/ 473075 w 1755775"/>
              <a:gd name="connsiteY6" fmla="*/ 31750 h 1524000"/>
              <a:gd name="connsiteX0" fmla="*/ 606425 w 1755775"/>
              <a:gd name="connsiteY0" fmla="*/ 0 h 1524000"/>
              <a:gd name="connsiteX1" fmla="*/ 714375 w 1755775"/>
              <a:gd name="connsiteY1" fmla="*/ 260350 h 1524000"/>
              <a:gd name="connsiteX2" fmla="*/ 1404189 w 1755775"/>
              <a:gd name="connsiteY2" fmla="*/ 490445 h 1524000"/>
              <a:gd name="connsiteX3" fmla="*/ 1139825 w 1755775"/>
              <a:gd name="connsiteY3" fmla="*/ 1524000 h 1524000"/>
              <a:gd name="connsiteX4" fmla="*/ 561975 w 1755775"/>
              <a:gd name="connsiteY4" fmla="*/ 304800 h 1524000"/>
              <a:gd name="connsiteX5" fmla="*/ 473075 w 1755775"/>
              <a:gd name="connsiteY5" fmla="*/ 31750 h 1524000"/>
              <a:gd name="connsiteX6" fmla="*/ 473075 w 1755775"/>
              <a:gd name="connsiteY6" fmla="*/ 31750 h 1524000"/>
              <a:gd name="connsiteX0" fmla="*/ 438150 w 1587500"/>
              <a:gd name="connsiteY0" fmla="*/ 0 h 1524000"/>
              <a:gd name="connsiteX1" fmla="*/ 546100 w 1587500"/>
              <a:gd name="connsiteY1" fmla="*/ 260350 h 1524000"/>
              <a:gd name="connsiteX2" fmla="*/ 1235914 w 1587500"/>
              <a:gd name="connsiteY2" fmla="*/ 490445 h 1524000"/>
              <a:gd name="connsiteX3" fmla="*/ 971550 w 1587500"/>
              <a:gd name="connsiteY3" fmla="*/ 1524000 h 1524000"/>
              <a:gd name="connsiteX4" fmla="*/ 393700 w 1587500"/>
              <a:gd name="connsiteY4" fmla="*/ 304800 h 1524000"/>
              <a:gd name="connsiteX5" fmla="*/ 304800 w 1587500"/>
              <a:gd name="connsiteY5" fmla="*/ 31750 h 1524000"/>
              <a:gd name="connsiteX6" fmla="*/ 304800 w 1587500"/>
              <a:gd name="connsiteY6" fmla="*/ 31750 h 1524000"/>
              <a:gd name="connsiteX0" fmla="*/ 438150 w 1587500"/>
              <a:gd name="connsiteY0" fmla="*/ 0 h 1524000"/>
              <a:gd name="connsiteX1" fmla="*/ 546100 w 1587500"/>
              <a:gd name="connsiteY1" fmla="*/ 260350 h 1524000"/>
              <a:gd name="connsiteX2" fmla="*/ 1235914 w 1587500"/>
              <a:gd name="connsiteY2" fmla="*/ 490445 h 1524000"/>
              <a:gd name="connsiteX3" fmla="*/ 971550 w 1587500"/>
              <a:gd name="connsiteY3" fmla="*/ 1524000 h 1524000"/>
              <a:gd name="connsiteX4" fmla="*/ 393700 w 1587500"/>
              <a:gd name="connsiteY4" fmla="*/ 304800 h 1524000"/>
              <a:gd name="connsiteX5" fmla="*/ 304800 w 1587500"/>
              <a:gd name="connsiteY5" fmla="*/ 31750 h 1524000"/>
              <a:gd name="connsiteX6" fmla="*/ 304800 w 1587500"/>
              <a:gd name="connsiteY6" fmla="*/ 31750 h 1524000"/>
              <a:gd name="connsiteX0" fmla="*/ 438150 w 1587500"/>
              <a:gd name="connsiteY0" fmla="*/ 0 h 1524000"/>
              <a:gd name="connsiteX1" fmla="*/ 546100 w 1587500"/>
              <a:gd name="connsiteY1" fmla="*/ 260350 h 1524000"/>
              <a:gd name="connsiteX2" fmla="*/ 1235914 w 1587500"/>
              <a:gd name="connsiteY2" fmla="*/ 490445 h 1524000"/>
              <a:gd name="connsiteX3" fmla="*/ 971550 w 1587500"/>
              <a:gd name="connsiteY3" fmla="*/ 1524000 h 1524000"/>
              <a:gd name="connsiteX4" fmla="*/ 393700 w 1587500"/>
              <a:gd name="connsiteY4" fmla="*/ 304800 h 1524000"/>
              <a:gd name="connsiteX5" fmla="*/ 304800 w 1587500"/>
              <a:gd name="connsiteY5" fmla="*/ 31750 h 1524000"/>
              <a:gd name="connsiteX6" fmla="*/ 304800 w 1587500"/>
              <a:gd name="connsiteY6" fmla="*/ 31750 h 1524000"/>
              <a:gd name="connsiteX0" fmla="*/ 438150 w 1587500"/>
              <a:gd name="connsiteY0" fmla="*/ 0 h 1524000"/>
              <a:gd name="connsiteX1" fmla="*/ 546100 w 1587500"/>
              <a:gd name="connsiteY1" fmla="*/ 260350 h 1524000"/>
              <a:gd name="connsiteX2" fmla="*/ 1235914 w 1587500"/>
              <a:gd name="connsiteY2" fmla="*/ 490445 h 1524000"/>
              <a:gd name="connsiteX3" fmla="*/ 971550 w 1587500"/>
              <a:gd name="connsiteY3" fmla="*/ 1524000 h 1524000"/>
              <a:gd name="connsiteX4" fmla="*/ 393700 w 1587500"/>
              <a:gd name="connsiteY4" fmla="*/ 304800 h 1524000"/>
              <a:gd name="connsiteX5" fmla="*/ 304800 w 1587500"/>
              <a:gd name="connsiteY5" fmla="*/ 31750 h 1524000"/>
              <a:gd name="connsiteX6" fmla="*/ 304800 w 1587500"/>
              <a:gd name="connsiteY6" fmla="*/ 31750 h 1524000"/>
              <a:gd name="connsiteX0" fmla="*/ 438150 w 1587500"/>
              <a:gd name="connsiteY0" fmla="*/ 0 h 1524000"/>
              <a:gd name="connsiteX1" fmla="*/ 546100 w 1587500"/>
              <a:gd name="connsiteY1" fmla="*/ 260350 h 1524000"/>
              <a:gd name="connsiteX2" fmla="*/ 1235914 w 1587500"/>
              <a:gd name="connsiteY2" fmla="*/ 490445 h 1524000"/>
              <a:gd name="connsiteX3" fmla="*/ 971550 w 1587500"/>
              <a:gd name="connsiteY3" fmla="*/ 1524000 h 1524000"/>
              <a:gd name="connsiteX4" fmla="*/ 393700 w 1587500"/>
              <a:gd name="connsiteY4" fmla="*/ 304800 h 1524000"/>
              <a:gd name="connsiteX5" fmla="*/ 304800 w 1587500"/>
              <a:gd name="connsiteY5" fmla="*/ 31750 h 1524000"/>
              <a:gd name="connsiteX6" fmla="*/ 304800 w 1587500"/>
              <a:gd name="connsiteY6" fmla="*/ 31750 h 1524000"/>
              <a:gd name="connsiteX0" fmla="*/ 438150 w 1587500"/>
              <a:gd name="connsiteY0" fmla="*/ 0 h 1524000"/>
              <a:gd name="connsiteX1" fmla="*/ 546100 w 1587500"/>
              <a:gd name="connsiteY1" fmla="*/ 260350 h 1524000"/>
              <a:gd name="connsiteX2" fmla="*/ 1235914 w 1587500"/>
              <a:gd name="connsiteY2" fmla="*/ 490445 h 1524000"/>
              <a:gd name="connsiteX3" fmla="*/ 971550 w 1587500"/>
              <a:gd name="connsiteY3" fmla="*/ 1524000 h 1524000"/>
              <a:gd name="connsiteX4" fmla="*/ 393700 w 1587500"/>
              <a:gd name="connsiteY4" fmla="*/ 304800 h 1524000"/>
              <a:gd name="connsiteX5" fmla="*/ 304800 w 1587500"/>
              <a:gd name="connsiteY5" fmla="*/ 31750 h 1524000"/>
              <a:gd name="connsiteX6" fmla="*/ 304800 w 1587500"/>
              <a:gd name="connsiteY6" fmla="*/ 31750 h 1524000"/>
              <a:gd name="connsiteX0" fmla="*/ 438150 w 1587500"/>
              <a:gd name="connsiteY0" fmla="*/ 0 h 1524000"/>
              <a:gd name="connsiteX1" fmla="*/ 546100 w 1587500"/>
              <a:gd name="connsiteY1" fmla="*/ 260350 h 1524000"/>
              <a:gd name="connsiteX2" fmla="*/ 1235914 w 1587500"/>
              <a:gd name="connsiteY2" fmla="*/ 490445 h 1524000"/>
              <a:gd name="connsiteX3" fmla="*/ 971550 w 1587500"/>
              <a:gd name="connsiteY3" fmla="*/ 1524000 h 1524000"/>
              <a:gd name="connsiteX4" fmla="*/ 393700 w 1587500"/>
              <a:gd name="connsiteY4" fmla="*/ 304800 h 1524000"/>
              <a:gd name="connsiteX5" fmla="*/ 304800 w 1587500"/>
              <a:gd name="connsiteY5" fmla="*/ 31750 h 1524000"/>
              <a:gd name="connsiteX6" fmla="*/ 304800 w 1587500"/>
              <a:gd name="connsiteY6" fmla="*/ 31750 h 1524000"/>
              <a:gd name="connsiteX0" fmla="*/ 438150 w 1587500"/>
              <a:gd name="connsiteY0" fmla="*/ 57943 h 1581943"/>
              <a:gd name="connsiteX1" fmla="*/ 546100 w 1587500"/>
              <a:gd name="connsiteY1" fmla="*/ 318293 h 1581943"/>
              <a:gd name="connsiteX2" fmla="*/ 1235914 w 1587500"/>
              <a:gd name="connsiteY2" fmla="*/ 548388 h 1581943"/>
              <a:gd name="connsiteX3" fmla="*/ 971550 w 1587500"/>
              <a:gd name="connsiteY3" fmla="*/ 1581943 h 1581943"/>
              <a:gd name="connsiteX4" fmla="*/ 393700 w 1587500"/>
              <a:gd name="connsiteY4" fmla="*/ 362743 h 1581943"/>
              <a:gd name="connsiteX5" fmla="*/ 304800 w 1587500"/>
              <a:gd name="connsiteY5" fmla="*/ 89693 h 1581943"/>
              <a:gd name="connsiteX6" fmla="*/ 279088 w 1587500"/>
              <a:gd name="connsiteY6" fmla="*/ 0 h 158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7500" h="1581943">
                <a:moveTo>
                  <a:pt x="438150" y="57943"/>
                </a:moveTo>
                <a:lnTo>
                  <a:pt x="546100" y="318293"/>
                </a:lnTo>
                <a:cubicBezTo>
                  <a:pt x="729192" y="339460"/>
                  <a:pt x="944487" y="253113"/>
                  <a:pt x="1235914" y="548388"/>
                </a:cubicBezTo>
                <a:cubicBezTo>
                  <a:pt x="1587500" y="1165084"/>
                  <a:pt x="1069968" y="1191423"/>
                  <a:pt x="971550" y="1581943"/>
                </a:cubicBezTo>
                <a:cubicBezTo>
                  <a:pt x="1002631" y="916315"/>
                  <a:pt x="0" y="1001791"/>
                  <a:pt x="393700" y="362743"/>
                </a:cubicBezTo>
                <a:lnTo>
                  <a:pt x="304800" y="89693"/>
                </a:lnTo>
                <a:lnTo>
                  <a:pt x="279088" y="0"/>
                </a:lnTo>
              </a:path>
            </a:pathLst>
          </a:custGeom>
          <a:solidFill>
            <a:srgbClr val="3DC19E">
              <a:alpha val="48000"/>
            </a:srgbClr>
          </a:solidFill>
          <a:ln w="38100" cap="flat" cmpd="sng" algn="ctr">
            <a:solidFill>
              <a:srgbClr val="5E743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 rot="19781211">
            <a:off x="7766213" y="1612246"/>
            <a:ext cx="1612574" cy="1318136"/>
          </a:xfrm>
          <a:custGeom>
            <a:avLst/>
            <a:gdLst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679450 w 1200150"/>
              <a:gd name="connsiteY3" fmla="*/ 1524000 h 1524000"/>
              <a:gd name="connsiteX4" fmla="*/ 628650 w 1200150"/>
              <a:gd name="connsiteY4" fmla="*/ 1174750 h 1524000"/>
              <a:gd name="connsiteX5" fmla="*/ 393700 w 1200150"/>
              <a:gd name="connsiteY5" fmla="*/ 838200 h 1524000"/>
              <a:gd name="connsiteX6" fmla="*/ 0 w 1200150"/>
              <a:gd name="connsiteY6" fmla="*/ 641350 h 1524000"/>
              <a:gd name="connsiteX7" fmla="*/ 101600 w 1200150"/>
              <a:gd name="connsiteY7" fmla="*/ 304800 h 1524000"/>
              <a:gd name="connsiteX8" fmla="*/ 12700 w 1200150"/>
              <a:gd name="connsiteY8" fmla="*/ 31750 h 1524000"/>
              <a:gd name="connsiteX9" fmla="*/ 12700 w 1200150"/>
              <a:gd name="connsiteY9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679450 w 1200150"/>
              <a:gd name="connsiteY3" fmla="*/ 1524000 h 1524000"/>
              <a:gd name="connsiteX4" fmla="*/ 628650 w 1200150"/>
              <a:gd name="connsiteY4" fmla="*/ 1174750 h 1524000"/>
              <a:gd name="connsiteX5" fmla="*/ 393700 w 1200150"/>
              <a:gd name="connsiteY5" fmla="*/ 838200 h 1524000"/>
              <a:gd name="connsiteX6" fmla="*/ 0 w 1200150"/>
              <a:gd name="connsiteY6" fmla="*/ 641350 h 1524000"/>
              <a:gd name="connsiteX7" fmla="*/ 101600 w 1200150"/>
              <a:gd name="connsiteY7" fmla="*/ 304800 h 1524000"/>
              <a:gd name="connsiteX8" fmla="*/ 12700 w 1200150"/>
              <a:gd name="connsiteY8" fmla="*/ 31750 h 1524000"/>
              <a:gd name="connsiteX9" fmla="*/ 12700 w 1200150"/>
              <a:gd name="connsiteY9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679450 w 1200150"/>
              <a:gd name="connsiteY3" fmla="*/ 1524000 h 1524000"/>
              <a:gd name="connsiteX4" fmla="*/ 628650 w 1200150"/>
              <a:gd name="connsiteY4" fmla="*/ 1174750 h 1524000"/>
              <a:gd name="connsiteX5" fmla="*/ 393700 w 1200150"/>
              <a:gd name="connsiteY5" fmla="*/ 838200 h 1524000"/>
              <a:gd name="connsiteX6" fmla="*/ 0 w 1200150"/>
              <a:gd name="connsiteY6" fmla="*/ 641350 h 1524000"/>
              <a:gd name="connsiteX7" fmla="*/ 101600 w 1200150"/>
              <a:gd name="connsiteY7" fmla="*/ 304800 h 1524000"/>
              <a:gd name="connsiteX8" fmla="*/ 12700 w 1200150"/>
              <a:gd name="connsiteY8" fmla="*/ 31750 h 1524000"/>
              <a:gd name="connsiteX9" fmla="*/ 12700 w 1200150"/>
              <a:gd name="connsiteY9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679450 w 1200150"/>
              <a:gd name="connsiteY4" fmla="*/ 1524000 h 1524000"/>
              <a:gd name="connsiteX5" fmla="*/ 628650 w 1200150"/>
              <a:gd name="connsiteY5" fmla="*/ 1174750 h 1524000"/>
              <a:gd name="connsiteX6" fmla="*/ 393700 w 1200150"/>
              <a:gd name="connsiteY6" fmla="*/ 838200 h 1524000"/>
              <a:gd name="connsiteX7" fmla="*/ 0 w 1200150"/>
              <a:gd name="connsiteY7" fmla="*/ 641350 h 1524000"/>
              <a:gd name="connsiteX8" fmla="*/ 101600 w 1200150"/>
              <a:gd name="connsiteY8" fmla="*/ 304800 h 1524000"/>
              <a:gd name="connsiteX9" fmla="*/ 12700 w 1200150"/>
              <a:gd name="connsiteY9" fmla="*/ 31750 h 1524000"/>
              <a:gd name="connsiteX10" fmla="*/ 12700 w 1200150"/>
              <a:gd name="connsiteY10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679450 w 1200150"/>
              <a:gd name="connsiteY4" fmla="*/ 1524000 h 1524000"/>
              <a:gd name="connsiteX5" fmla="*/ 628650 w 1200150"/>
              <a:gd name="connsiteY5" fmla="*/ 1174750 h 1524000"/>
              <a:gd name="connsiteX6" fmla="*/ 393700 w 1200150"/>
              <a:gd name="connsiteY6" fmla="*/ 838200 h 1524000"/>
              <a:gd name="connsiteX7" fmla="*/ 0 w 1200150"/>
              <a:gd name="connsiteY7" fmla="*/ 641350 h 1524000"/>
              <a:gd name="connsiteX8" fmla="*/ 101600 w 1200150"/>
              <a:gd name="connsiteY8" fmla="*/ 304800 h 1524000"/>
              <a:gd name="connsiteX9" fmla="*/ 12700 w 1200150"/>
              <a:gd name="connsiteY9" fmla="*/ 31750 h 1524000"/>
              <a:gd name="connsiteX10" fmla="*/ 12700 w 1200150"/>
              <a:gd name="connsiteY10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679450 w 1200150"/>
              <a:gd name="connsiteY4" fmla="*/ 1524000 h 1524000"/>
              <a:gd name="connsiteX5" fmla="*/ 628650 w 1200150"/>
              <a:gd name="connsiteY5" fmla="*/ 1174750 h 1524000"/>
              <a:gd name="connsiteX6" fmla="*/ 393700 w 1200150"/>
              <a:gd name="connsiteY6" fmla="*/ 838200 h 1524000"/>
              <a:gd name="connsiteX7" fmla="*/ 0 w 1200150"/>
              <a:gd name="connsiteY7" fmla="*/ 641350 h 1524000"/>
              <a:gd name="connsiteX8" fmla="*/ 101600 w 1200150"/>
              <a:gd name="connsiteY8" fmla="*/ 304800 h 1524000"/>
              <a:gd name="connsiteX9" fmla="*/ 12700 w 1200150"/>
              <a:gd name="connsiteY9" fmla="*/ 31750 h 1524000"/>
              <a:gd name="connsiteX10" fmla="*/ 12700 w 1200150"/>
              <a:gd name="connsiteY10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863600 w 1200150"/>
              <a:gd name="connsiteY4" fmla="*/ 622300 h 1524000"/>
              <a:gd name="connsiteX5" fmla="*/ 679450 w 1200150"/>
              <a:gd name="connsiteY5" fmla="*/ 1524000 h 1524000"/>
              <a:gd name="connsiteX6" fmla="*/ 628650 w 1200150"/>
              <a:gd name="connsiteY6" fmla="*/ 1174750 h 1524000"/>
              <a:gd name="connsiteX7" fmla="*/ 393700 w 1200150"/>
              <a:gd name="connsiteY7" fmla="*/ 838200 h 1524000"/>
              <a:gd name="connsiteX8" fmla="*/ 0 w 1200150"/>
              <a:gd name="connsiteY8" fmla="*/ 641350 h 1524000"/>
              <a:gd name="connsiteX9" fmla="*/ 101600 w 1200150"/>
              <a:gd name="connsiteY9" fmla="*/ 304800 h 1524000"/>
              <a:gd name="connsiteX10" fmla="*/ 12700 w 1200150"/>
              <a:gd name="connsiteY10" fmla="*/ 31750 h 1524000"/>
              <a:gd name="connsiteX11" fmla="*/ 12700 w 1200150"/>
              <a:gd name="connsiteY11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863600 w 1200150"/>
              <a:gd name="connsiteY4" fmla="*/ 622300 h 1524000"/>
              <a:gd name="connsiteX5" fmla="*/ 1077164 w 1200150"/>
              <a:gd name="connsiteY5" fmla="*/ 1117600 h 1524000"/>
              <a:gd name="connsiteX6" fmla="*/ 679450 w 1200150"/>
              <a:gd name="connsiteY6" fmla="*/ 1524000 h 1524000"/>
              <a:gd name="connsiteX7" fmla="*/ 628650 w 1200150"/>
              <a:gd name="connsiteY7" fmla="*/ 1174750 h 1524000"/>
              <a:gd name="connsiteX8" fmla="*/ 393700 w 1200150"/>
              <a:gd name="connsiteY8" fmla="*/ 838200 h 1524000"/>
              <a:gd name="connsiteX9" fmla="*/ 0 w 1200150"/>
              <a:gd name="connsiteY9" fmla="*/ 641350 h 1524000"/>
              <a:gd name="connsiteX10" fmla="*/ 101600 w 1200150"/>
              <a:gd name="connsiteY10" fmla="*/ 304800 h 1524000"/>
              <a:gd name="connsiteX11" fmla="*/ 12700 w 1200150"/>
              <a:gd name="connsiteY11" fmla="*/ 31750 h 1524000"/>
              <a:gd name="connsiteX12" fmla="*/ 12700 w 1200150"/>
              <a:gd name="connsiteY12" fmla="*/ 31750 h 1524000"/>
              <a:gd name="connsiteX0" fmla="*/ 146050 w 1274014"/>
              <a:gd name="connsiteY0" fmla="*/ 57150 h 1581150"/>
              <a:gd name="connsiteX1" fmla="*/ 254000 w 1274014"/>
              <a:gd name="connsiteY1" fmla="*/ 317500 h 1581150"/>
              <a:gd name="connsiteX2" fmla="*/ 1200150 w 1274014"/>
              <a:gd name="connsiteY2" fmla="*/ 971550 h 1581150"/>
              <a:gd name="connsiteX3" fmla="*/ 1274014 w 1274014"/>
              <a:gd name="connsiteY3" fmla="*/ 539750 h 1581150"/>
              <a:gd name="connsiteX4" fmla="*/ 863600 w 1274014"/>
              <a:gd name="connsiteY4" fmla="*/ 679450 h 1581150"/>
              <a:gd name="connsiteX5" fmla="*/ 1077164 w 1274014"/>
              <a:gd name="connsiteY5" fmla="*/ 1174750 h 1581150"/>
              <a:gd name="connsiteX6" fmla="*/ 679450 w 1274014"/>
              <a:gd name="connsiteY6" fmla="*/ 1581150 h 1581150"/>
              <a:gd name="connsiteX7" fmla="*/ 628650 w 1274014"/>
              <a:gd name="connsiteY7" fmla="*/ 1231900 h 1581150"/>
              <a:gd name="connsiteX8" fmla="*/ 393700 w 1274014"/>
              <a:gd name="connsiteY8" fmla="*/ 895350 h 1581150"/>
              <a:gd name="connsiteX9" fmla="*/ 0 w 1274014"/>
              <a:gd name="connsiteY9" fmla="*/ 698500 h 1581150"/>
              <a:gd name="connsiteX10" fmla="*/ 101600 w 1274014"/>
              <a:gd name="connsiteY10" fmla="*/ 361950 h 1581150"/>
              <a:gd name="connsiteX11" fmla="*/ 12700 w 1274014"/>
              <a:gd name="connsiteY11" fmla="*/ 88900 h 1581150"/>
              <a:gd name="connsiteX12" fmla="*/ 12700 w 1274014"/>
              <a:gd name="connsiteY12" fmla="*/ 88900 h 1581150"/>
              <a:gd name="connsiteX0" fmla="*/ 146050 w 1488017"/>
              <a:gd name="connsiteY0" fmla="*/ 0 h 1524000"/>
              <a:gd name="connsiteX1" fmla="*/ 254000 w 1488017"/>
              <a:gd name="connsiteY1" fmla="*/ 260350 h 1524000"/>
              <a:gd name="connsiteX2" fmla="*/ 1200150 w 1488017"/>
              <a:gd name="connsiteY2" fmla="*/ 914400 h 1524000"/>
              <a:gd name="connsiteX3" fmla="*/ 1274014 w 1488017"/>
              <a:gd name="connsiteY3" fmla="*/ 482600 h 1524000"/>
              <a:gd name="connsiteX4" fmla="*/ 863600 w 1488017"/>
              <a:gd name="connsiteY4" fmla="*/ 622300 h 1524000"/>
              <a:gd name="connsiteX5" fmla="*/ 1077164 w 1488017"/>
              <a:gd name="connsiteY5" fmla="*/ 1117600 h 1524000"/>
              <a:gd name="connsiteX6" fmla="*/ 679450 w 1488017"/>
              <a:gd name="connsiteY6" fmla="*/ 1524000 h 1524000"/>
              <a:gd name="connsiteX7" fmla="*/ 628650 w 1488017"/>
              <a:gd name="connsiteY7" fmla="*/ 1174750 h 1524000"/>
              <a:gd name="connsiteX8" fmla="*/ 393700 w 1488017"/>
              <a:gd name="connsiteY8" fmla="*/ 838200 h 1524000"/>
              <a:gd name="connsiteX9" fmla="*/ 0 w 1488017"/>
              <a:gd name="connsiteY9" fmla="*/ 641350 h 1524000"/>
              <a:gd name="connsiteX10" fmla="*/ 101600 w 1488017"/>
              <a:gd name="connsiteY10" fmla="*/ 304800 h 1524000"/>
              <a:gd name="connsiteX11" fmla="*/ 12700 w 1488017"/>
              <a:gd name="connsiteY11" fmla="*/ 31750 h 1524000"/>
              <a:gd name="connsiteX12" fmla="*/ 12700 w 1488017"/>
              <a:gd name="connsiteY12" fmla="*/ 31750 h 1524000"/>
              <a:gd name="connsiteX0" fmla="*/ 146050 w 1488017"/>
              <a:gd name="connsiteY0" fmla="*/ 0 h 1524000"/>
              <a:gd name="connsiteX1" fmla="*/ 254000 w 1488017"/>
              <a:gd name="connsiteY1" fmla="*/ 260350 h 1524000"/>
              <a:gd name="connsiteX2" fmla="*/ 1200150 w 1488017"/>
              <a:gd name="connsiteY2" fmla="*/ 914400 h 1524000"/>
              <a:gd name="connsiteX3" fmla="*/ 1274014 w 1488017"/>
              <a:gd name="connsiteY3" fmla="*/ 482600 h 1524000"/>
              <a:gd name="connsiteX4" fmla="*/ 863600 w 1488017"/>
              <a:gd name="connsiteY4" fmla="*/ 622300 h 1524000"/>
              <a:gd name="connsiteX5" fmla="*/ 1077164 w 1488017"/>
              <a:gd name="connsiteY5" fmla="*/ 1117600 h 1524000"/>
              <a:gd name="connsiteX6" fmla="*/ 679450 w 1488017"/>
              <a:gd name="connsiteY6" fmla="*/ 1524000 h 1524000"/>
              <a:gd name="connsiteX7" fmla="*/ 628650 w 1488017"/>
              <a:gd name="connsiteY7" fmla="*/ 1174750 h 1524000"/>
              <a:gd name="connsiteX8" fmla="*/ 393700 w 1488017"/>
              <a:gd name="connsiteY8" fmla="*/ 838200 h 1524000"/>
              <a:gd name="connsiteX9" fmla="*/ 0 w 1488017"/>
              <a:gd name="connsiteY9" fmla="*/ 641350 h 1524000"/>
              <a:gd name="connsiteX10" fmla="*/ 101600 w 1488017"/>
              <a:gd name="connsiteY10" fmla="*/ 304800 h 1524000"/>
              <a:gd name="connsiteX11" fmla="*/ 12700 w 1488017"/>
              <a:gd name="connsiteY11" fmla="*/ 31750 h 1524000"/>
              <a:gd name="connsiteX12" fmla="*/ 12700 w 1488017"/>
              <a:gd name="connsiteY12" fmla="*/ 31750 h 1524000"/>
              <a:gd name="connsiteX0" fmla="*/ 146050 w 1278247"/>
              <a:gd name="connsiteY0" fmla="*/ 0 h 1524000"/>
              <a:gd name="connsiteX1" fmla="*/ 254000 w 1278247"/>
              <a:gd name="connsiteY1" fmla="*/ 260350 h 1524000"/>
              <a:gd name="connsiteX2" fmla="*/ 1274014 w 1278247"/>
              <a:gd name="connsiteY2" fmla="*/ 482600 h 1524000"/>
              <a:gd name="connsiteX3" fmla="*/ 863600 w 1278247"/>
              <a:gd name="connsiteY3" fmla="*/ 622300 h 1524000"/>
              <a:gd name="connsiteX4" fmla="*/ 1077164 w 1278247"/>
              <a:gd name="connsiteY4" fmla="*/ 1117600 h 1524000"/>
              <a:gd name="connsiteX5" fmla="*/ 679450 w 1278247"/>
              <a:gd name="connsiteY5" fmla="*/ 1524000 h 1524000"/>
              <a:gd name="connsiteX6" fmla="*/ 628650 w 1278247"/>
              <a:gd name="connsiteY6" fmla="*/ 1174750 h 1524000"/>
              <a:gd name="connsiteX7" fmla="*/ 393700 w 1278247"/>
              <a:gd name="connsiteY7" fmla="*/ 838200 h 1524000"/>
              <a:gd name="connsiteX8" fmla="*/ 0 w 1278247"/>
              <a:gd name="connsiteY8" fmla="*/ 641350 h 1524000"/>
              <a:gd name="connsiteX9" fmla="*/ 101600 w 1278247"/>
              <a:gd name="connsiteY9" fmla="*/ 304800 h 1524000"/>
              <a:gd name="connsiteX10" fmla="*/ 12700 w 1278247"/>
              <a:gd name="connsiteY10" fmla="*/ 31750 h 1524000"/>
              <a:gd name="connsiteX11" fmla="*/ 12700 w 1278247"/>
              <a:gd name="connsiteY11" fmla="*/ 31750 h 1524000"/>
              <a:gd name="connsiteX0" fmla="*/ 146050 w 1107856"/>
              <a:gd name="connsiteY0" fmla="*/ 0 h 1524000"/>
              <a:gd name="connsiteX1" fmla="*/ 254000 w 1107856"/>
              <a:gd name="connsiteY1" fmla="*/ 260350 h 1524000"/>
              <a:gd name="connsiteX2" fmla="*/ 863600 w 1107856"/>
              <a:gd name="connsiteY2" fmla="*/ 622300 h 1524000"/>
              <a:gd name="connsiteX3" fmla="*/ 1077164 w 1107856"/>
              <a:gd name="connsiteY3" fmla="*/ 1117600 h 1524000"/>
              <a:gd name="connsiteX4" fmla="*/ 679450 w 1107856"/>
              <a:gd name="connsiteY4" fmla="*/ 1524000 h 1524000"/>
              <a:gd name="connsiteX5" fmla="*/ 628650 w 1107856"/>
              <a:gd name="connsiteY5" fmla="*/ 1174750 h 1524000"/>
              <a:gd name="connsiteX6" fmla="*/ 393700 w 1107856"/>
              <a:gd name="connsiteY6" fmla="*/ 838200 h 1524000"/>
              <a:gd name="connsiteX7" fmla="*/ 0 w 1107856"/>
              <a:gd name="connsiteY7" fmla="*/ 641350 h 1524000"/>
              <a:gd name="connsiteX8" fmla="*/ 101600 w 1107856"/>
              <a:gd name="connsiteY8" fmla="*/ 304800 h 1524000"/>
              <a:gd name="connsiteX9" fmla="*/ 12700 w 1107856"/>
              <a:gd name="connsiteY9" fmla="*/ 31750 h 1524000"/>
              <a:gd name="connsiteX10" fmla="*/ 12700 w 1107856"/>
              <a:gd name="connsiteY10" fmla="*/ 31750 h 1524000"/>
              <a:gd name="connsiteX0" fmla="*/ 146050 w 1121225"/>
              <a:gd name="connsiteY0" fmla="*/ 0 h 1524000"/>
              <a:gd name="connsiteX1" fmla="*/ 254000 w 1121225"/>
              <a:gd name="connsiteY1" fmla="*/ 260350 h 1524000"/>
              <a:gd name="connsiteX2" fmla="*/ 943814 w 1121225"/>
              <a:gd name="connsiteY2" fmla="*/ 490445 h 1524000"/>
              <a:gd name="connsiteX3" fmla="*/ 1077164 w 1121225"/>
              <a:gd name="connsiteY3" fmla="*/ 1117600 h 1524000"/>
              <a:gd name="connsiteX4" fmla="*/ 679450 w 1121225"/>
              <a:gd name="connsiteY4" fmla="*/ 1524000 h 1524000"/>
              <a:gd name="connsiteX5" fmla="*/ 628650 w 1121225"/>
              <a:gd name="connsiteY5" fmla="*/ 1174750 h 1524000"/>
              <a:gd name="connsiteX6" fmla="*/ 393700 w 1121225"/>
              <a:gd name="connsiteY6" fmla="*/ 838200 h 1524000"/>
              <a:gd name="connsiteX7" fmla="*/ 0 w 1121225"/>
              <a:gd name="connsiteY7" fmla="*/ 641350 h 1524000"/>
              <a:gd name="connsiteX8" fmla="*/ 101600 w 1121225"/>
              <a:gd name="connsiteY8" fmla="*/ 304800 h 1524000"/>
              <a:gd name="connsiteX9" fmla="*/ 12700 w 1121225"/>
              <a:gd name="connsiteY9" fmla="*/ 31750 h 1524000"/>
              <a:gd name="connsiteX10" fmla="*/ 12700 w 1121225"/>
              <a:gd name="connsiteY10" fmla="*/ 31750 h 1524000"/>
              <a:gd name="connsiteX0" fmla="*/ 146050 w 1121225"/>
              <a:gd name="connsiteY0" fmla="*/ 0 h 1524000"/>
              <a:gd name="connsiteX1" fmla="*/ 254000 w 1121225"/>
              <a:gd name="connsiteY1" fmla="*/ 260350 h 1524000"/>
              <a:gd name="connsiteX2" fmla="*/ 943814 w 1121225"/>
              <a:gd name="connsiteY2" fmla="*/ 490445 h 1524000"/>
              <a:gd name="connsiteX3" fmla="*/ 1077164 w 1121225"/>
              <a:gd name="connsiteY3" fmla="*/ 1117600 h 1524000"/>
              <a:gd name="connsiteX4" fmla="*/ 679450 w 1121225"/>
              <a:gd name="connsiteY4" fmla="*/ 1524000 h 1524000"/>
              <a:gd name="connsiteX5" fmla="*/ 628650 w 1121225"/>
              <a:gd name="connsiteY5" fmla="*/ 1174750 h 1524000"/>
              <a:gd name="connsiteX6" fmla="*/ 393700 w 1121225"/>
              <a:gd name="connsiteY6" fmla="*/ 838200 h 1524000"/>
              <a:gd name="connsiteX7" fmla="*/ 0 w 1121225"/>
              <a:gd name="connsiteY7" fmla="*/ 641350 h 1524000"/>
              <a:gd name="connsiteX8" fmla="*/ 101600 w 1121225"/>
              <a:gd name="connsiteY8" fmla="*/ 304800 h 1524000"/>
              <a:gd name="connsiteX9" fmla="*/ 12700 w 1121225"/>
              <a:gd name="connsiteY9" fmla="*/ 31750 h 1524000"/>
              <a:gd name="connsiteX10" fmla="*/ 12700 w 1121225"/>
              <a:gd name="connsiteY10" fmla="*/ 31750 h 1524000"/>
              <a:gd name="connsiteX0" fmla="*/ 146050 w 1121225"/>
              <a:gd name="connsiteY0" fmla="*/ 0 h 1524000"/>
              <a:gd name="connsiteX1" fmla="*/ 254000 w 1121225"/>
              <a:gd name="connsiteY1" fmla="*/ 260350 h 1524000"/>
              <a:gd name="connsiteX2" fmla="*/ 943814 w 1121225"/>
              <a:gd name="connsiteY2" fmla="*/ 490445 h 1524000"/>
              <a:gd name="connsiteX3" fmla="*/ 1077164 w 1121225"/>
              <a:gd name="connsiteY3" fmla="*/ 1117600 h 1524000"/>
              <a:gd name="connsiteX4" fmla="*/ 679450 w 1121225"/>
              <a:gd name="connsiteY4" fmla="*/ 1524000 h 1524000"/>
              <a:gd name="connsiteX5" fmla="*/ 628650 w 1121225"/>
              <a:gd name="connsiteY5" fmla="*/ 1174750 h 1524000"/>
              <a:gd name="connsiteX6" fmla="*/ 393700 w 1121225"/>
              <a:gd name="connsiteY6" fmla="*/ 838200 h 1524000"/>
              <a:gd name="connsiteX7" fmla="*/ 0 w 1121225"/>
              <a:gd name="connsiteY7" fmla="*/ 641350 h 1524000"/>
              <a:gd name="connsiteX8" fmla="*/ 101600 w 1121225"/>
              <a:gd name="connsiteY8" fmla="*/ 304800 h 1524000"/>
              <a:gd name="connsiteX9" fmla="*/ 12700 w 1121225"/>
              <a:gd name="connsiteY9" fmla="*/ 31750 h 1524000"/>
              <a:gd name="connsiteX10" fmla="*/ 12700 w 1121225"/>
              <a:gd name="connsiteY10" fmla="*/ 31750 h 1524000"/>
              <a:gd name="connsiteX0" fmla="*/ 146050 w 1225550"/>
              <a:gd name="connsiteY0" fmla="*/ 0 h 1524000"/>
              <a:gd name="connsiteX1" fmla="*/ 254000 w 1225550"/>
              <a:gd name="connsiteY1" fmla="*/ 260350 h 1524000"/>
              <a:gd name="connsiteX2" fmla="*/ 943814 w 1225550"/>
              <a:gd name="connsiteY2" fmla="*/ 490445 h 1524000"/>
              <a:gd name="connsiteX3" fmla="*/ 1077164 w 1225550"/>
              <a:gd name="connsiteY3" fmla="*/ 1117600 h 1524000"/>
              <a:gd name="connsiteX4" fmla="*/ 679450 w 1225550"/>
              <a:gd name="connsiteY4" fmla="*/ 1524000 h 1524000"/>
              <a:gd name="connsiteX5" fmla="*/ 628650 w 1225550"/>
              <a:gd name="connsiteY5" fmla="*/ 1174750 h 1524000"/>
              <a:gd name="connsiteX6" fmla="*/ 393700 w 1225550"/>
              <a:gd name="connsiteY6" fmla="*/ 838200 h 1524000"/>
              <a:gd name="connsiteX7" fmla="*/ 0 w 1225550"/>
              <a:gd name="connsiteY7" fmla="*/ 641350 h 1524000"/>
              <a:gd name="connsiteX8" fmla="*/ 101600 w 1225550"/>
              <a:gd name="connsiteY8" fmla="*/ 304800 h 1524000"/>
              <a:gd name="connsiteX9" fmla="*/ 12700 w 1225550"/>
              <a:gd name="connsiteY9" fmla="*/ 31750 h 1524000"/>
              <a:gd name="connsiteX10" fmla="*/ 12700 w 1225550"/>
              <a:gd name="connsiteY10" fmla="*/ 31750 h 1524000"/>
              <a:gd name="connsiteX0" fmla="*/ 146050 w 1225550"/>
              <a:gd name="connsiteY0" fmla="*/ 0 h 1524000"/>
              <a:gd name="connsiteX1" fmla="*/ 254000 w 1225550"/>
              <a:gd name="connsiteY1" fmla="*/ 260350 h 1524000"/>
              <a:gd name="connsiteX2" fmla="*/ 943814 w 1225550"/>
              <a:gd name="connsiteY2" fmla="*/ 490445 h 1524000"/>
              <a:gd name="connsiteX3" fmla="*/ 1077164 w 1225550"/>
              <a:gd name="connsiteY3" fmla="*/ 1117600 h 1524000"/>
              <a:gd name="connsiteX4" fmla="*/ 679450 w 1225550"/>
              <a:gd name="connsiteY4" fmla="*/ 1524000 h 1524000"/>
              <a:gd name="connsiteX5" fmla="*/ 628650 w 1225550"/>
              <a:gd name="connsiteY5" fmla="*/ 1174750 h 1524000"/>
              <a:gd name="connsiteX6" fmla="*/ 393700 w 1225550"/>
              <a:gd name="connsiteY6" fmla="*/ 838200 h 1524000"/>
              <a:gd name="connsiteX7" fmla="*/ 0 w 1225550"/>
              <a:gd name="connsiteY7" fmla="*/ 641350 h 1524000"/>
              <a:gd name="connsiteX8" fmla="*/ 101600 w 1225550"/>
              <a:gd name="connsiteY8" fmla="*/ 304800 h 1524000"/>
              <a:gd name="connsiteX9" fmla="*/ 12700 w 1225550"/>
              <a:gd name="connsiteY9" fmla="*/ 31750 h 1524000"/>
              <a:gd name="connsiteX10" fmla="*/ 12700 w 1225550"/>
              <a:gd name="connsiteY10" fmla="*/ 31750 h 1524000"/>
              <a:gd name="connsiteX0" fmla="*/ 133350 w 1212850"/>
              <a:gd name="connsiteY0" fmla="*/ 0 h 1524000"/>
              <a:gd name="connsiteX1" fmla="*/ 241300 w 1212850"/>
              <a:gd name="connsiteY1" fmla="*/ 260350 h 1524000"/>
              <a:gd name="connsiteX2" fmla="*/ 931114 w 1212850"/>
              <a:gd name="connsiteY2" fmla="*/ 490445 h 1524000"/>
              <a:gd name="connsiteX3" fmla="*/ 1064464 w 1212850"/>
              <a:gd name="connsiteY3" fmla="*/ 1117600 h 1524000"/>
              <a:gd name="connsiteX4" fmla="*/ 666750 w 1212850"/>
              <a:gd name="connsiteY4" fmla="*/ 1524000 h 1524000"/>
              <a:gd name="connsiteX5" fmla="*/ 615950 w 1212850"/>
              <a:gd name="connsiteY5" fmla="*/ 1174750 h 1524000"/>
              <a:gd name="connsiteX6" fmla="*/ 381000 w 1212850"/>
              <a:gd name="connsiteY6" fmla="*/ 838200 h 1524000"/>
              <a:gd name="connsiteX7" fmla="*/ 88900 w 1212850"/>
              <a:gd name="connsiteY7" fmla="*/ 304800 h 1524000"/>
              <a:gd name="connsiteX8" fmla="*/ 0 w 1212850"/>
              <a:gd name="connsiteY8" fmla="*/ 31750 h 1524000"/>
              <a:gd name="connsiteX9" fmla="*/ 0 w 1212850"/>
              <a:gd name="connsiteY9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893233 w 1490133"/>
              <a:gd name="connsiteY5" fmla="*/ 1174750 h 1524000"/>
              <a:gd name="connsiteX6" fmla="*/ 658283 w 1490133"/>
              <a:gd name="connsiteY6" fmla="*/ 838200 h 1524000"/>
              <a:gd name="connsiteX7" fmla="*/ 366183 w 1490133"/>
              <a:gd name="connsiteY7" fmla="*/ 304800 h 1524000"/>
              <a:gd name="connsiteX8" fmla="*/ 277283 w 1490133"/>
              <a:gd name="connsiteY8" fmla="*/ 31750 h 1524000"/>
              <a:gd name="connsiteX9" fmla="*/ 277283 w 1490133"/>
              <a:gd name="connsiteY9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658283 w 1490133"/>
              <a:gd name="connsiteY5" fmla="*/ 838200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658283 w 1490133"/>
              <a:gd name="connsiteY5" fmla="*/ 838200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658283 w 1490133"/>
              <a:gd name="connsiteY5" fmla="*/ 838200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738497 w 1490133"/>
              <a:gd name="connsiteY5" fmla="*/ 892342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279305"/>
              <a:gd name="connsiteY0" fmla="*/ 0 h 1524000"/>
              <a:gd name="connsiteX1" fmla="*/ 518583 w 1279305"/>
              <a:gd name="connsiteY1" fmla="*/ 260350 h 1524000"/>
              <a:gd name="connsiteX2" fmla="*/ 1208397 w 1279305"/>
              <a:gd name="connsiteY2" fmla="*/ 490445 h 1524000"/>
              <a:gd name="connsiteX3" fmla="*/ 944033 w 1279305"/>
              <a:gd name="connsiteY3" fmla="*/ 1524000 h 1524000"/>
              <a:gd name="connsiteX4" fmla="*/ 738497 w 1279305"/>
              <a:gd name="connsiteY4" fmla="*/ 892342 h 1524000"/>
              <a:gd name="connsiteX5" fmla="*/ 366183 w 1279305"/>
              <a:gd name="connsiteY5" fmla="*/ 304800 h 1524000"/>
              <a:gd name="connsiteX6" fmla="*/ 277283 w 1279305"/>
              <a:gd name="connsiteY6" fmla="*/ 31750 h 1524000"/>
              <a:gd name="connsiteX7" fmla="*/ 277283 w 1279305"/>
              <a:gd name="connsiteY7" fmla="*/ 31750 h 1524000"/>
              <a:gd name="connsiteX0" fmla="*/ 410633 w 1686983"/>
              <a:gd name="connsiteY0" fmla="*/ 0 h 1524000"/>
              <a:gd name="connsiteX1" fmla="*/ 518583 w 1686983"/>
              <a:gd name="connsiteY1" fmla="*/ 260350 h 1524000"/>
              <a:gd name="connsiteX2" fmla="*/ 1208397 w 1686983"/>
              <a:gd name="connsiteY2" fmla="*/ 490445 h 1524000"/>
              <a:gd name="connsiteX3" fmla="*/ 944033 w 1686983"/>
              <a:gd name="connsiteY3" fmla="*/ 1524000 h 1524000"/>
              <a:gd name="connsiteX4" fmla="*/ 738497 w 1686983"/>
              <a:gd name="connsiteY4" fmla="*/ 892342 h 1524000"/>
              <a:gd name="connsiteX5" fmla="*/ 366183 w 1686983"/>
              <a:gd name="connsiteY5" fmla="*/ 304800 h 1524000"/>
              <a:gd name="connsiteX6" fmla="*/ 277283 w 1686983"/>
              <a:gd name="connsiteY6" fmla="*/ 31750 h 1524000"/>
              <a:gd name="connsiteX7" fmla="*/ 277283 w 1686983"/>
              <a:gd name="connsiteY7" fmla="*/ 31750 h 1524000"/>
              <a:gd name="connsiteX0" fmla="*/ 410633 w 1686983"/>
              <a:gd name="connsiteY0" fmla="*/ 0 h 1524000"/>
              <a:gd name="connsiteX1" fmla="*/ 518583 w 1686983"/>
              <a:gd name="connsiteY1" fmla="*/ 260350 h 1524000"/>
              <a:gd name="connsiteX2" fmla="*/ 1208397 w 1686983"/>
              <a:gd name="connsiteY2" fmla="*/ 490445 h 1524000"/>
              <a:gd name="connsiteX3" fmla="*/ 944033 w 1686983"/>
              <a:gd name="connsiteY3" fmla="*/ 1524000 h 1524000"/>
              <a:gd name="connsiteX4" fmla="*/ 738497 w 1686983"/>
              <a:gd name="connsiteY4" fmla="*/ 892342 h 1524000"/>
              <a:gd name="connsiteX5" fmla="*/ 366183 w 1686983"/>
              <a:gd name="connsiteY5" fmla="*/ 304800 h 1524000"/>
              <a:gd name="connsiteX6" fmla="*/ 277283 w 1686983"/>
              <a:gd name="connsiteY6" fmla="*/ 31750 h 1524000"/>
              <a:gd name="connsiteX7" fmla="*/ 277283 w 1686983"/>
              <a:gd name="connsiteY7" fmla="*/ 31750 h 1524000"/>
              <a:gd name="connsiteX0" fmla="*/ 410633 w 1559983"/>
              <a:gd name="connsiteY0" fmla="*/ 0 h 1524000"/>
              <a:gd name="connsiteX1" fmla="*/ 518583 w 1559983"/>
              <a:gd name="connsiteY1" fmla="*/ 260350 h 1524000"/>
              <a:gd name="connsiteX2" fmla="*/ 1208397 w 1559983"/>
              <a:gd name="connsiteY2" fmla="*/ 490445 h 1524000"/>
              <a:gd name="connsiteX3" fmla="*/ 944033 w 1559983"/>
              <a:gd name="connsiteY3" fmla="*/ 1524000 h 1524000"/>
              <a:gd name="connsiteX4" fmla="*/ 738497 w 1559983"/>
              <a:gd name="connsiteY4" fmla="*/ 892342 h 1524000"/>
              <a:gd name="connsiteX5" fmla="*/ 366183 w 1559983"/>
              <a:gd name="connsiteY5" fmla="*/ 304800 h 1524000"/>
              <a:gd name="connsiteX6" fmla="*/ 277283 w 1559983"/>
              <a:gd name="connsiteY6" fmla="*/ 31750 h 1524000"/>
              <a:gd name="connsiteX7" fmla="*/ 277283 w 1559983"/>
              <a:gd name="connsiteY7" fmla="*/ 31750 h 1524000"/>
              <a:gd name="connsiteX0" fmla="*/ 133350 w 1282700"/>
              <a:gd name="connsiteY0" fmla="*/ 0 h 1524000"/>
              <a:gd name="connsiteX1" fmla="*/ 241300 w 1282700"/>
              <a:gd name="connsiteY1" fmla="*/ 260350 h 1524000"/>
              <a:gd name="connsiteX2" fmla="*/ 931114 w 1282700"/>
              <a:gd name="connsiteY2" fmla="*/ 490445 h 1524000"/>
              <a:gd name="connsiteX3" fmla="*/ 666750 w 1282700"/>
              <a:gd name="connsiteY3" fmla="*/ 1524000 h 1524000"/>
              <a:gd name="connsiteX4" fmla="*/ 88900 w 1282700"/>
              <a:gd name="connsiteY4" fmla="*/ 304800 h 1524000"/>
              <a:gd name="connsiteX5" fmla="*/ 0 w 1282700"/>
              <a:gd name="connsiteY5" fmla="*/ 31750 h 1524000"/>
              <a:gd name="connsiteX6" fmla="*/ 0 w 1282700"/>
              <a:gd name="connsiteY6" fmla="*/ 31750 h 1524000"/>
              <a:gd name="connsiteX0" fmla="*/ 606425 w 1755775"/>
              <a:gd name="connsiteY0" fmla="*/ 0 h 1524000"/>
              <a:gd name="connsiteX1" fmla="*/ 714375 w 1755775"/>
              <a:gd name="connsiteY1" fmla="*/ 260350 h 1524000"/>
              <a:gd name="connsiteX2" fmla="*/ 1404189 w 1755775"/>
              <a:gd name="connsiteY2" fmla="*/ 490445 h 1524000"/>
              <a:gd name="connsiteX3" fmla="*/ 1139825 w 1755775"/>
              <a:gd name="connsiteY3" fmla="*/ 1524000 h 1524000"/>
              <a:gd name="connsiteX4" fmla="*/ 561975 w 1755775"/>
              <a:gd name="connsiteY4" fmla="*/ 304800 h 1524000"/>
              <a:gd name="connsiteX5" fmla="*/ 473075 w 1755775"/>
              <a:gd name="connsiteY5" fmla="*/ 31750 h 1524000"/>
              <a:gd name="connsiteX6" fmla="*/ 473075 w 1755775"/>
              <a:gd name="connsiteY6" fmla="*/ 31750 h 1524000"/>
              <a:gd name="connsiteX0" fmla="*/ 606425 w 1755775"/>
              <a:gd name="connsiteY0" fmla="*/ 0 h 1524000"/>
              <a:gd name="connsiteX1" fmla="*/ 714375 w 1755775"/>
              <a:gd name="connsiteY1" fmla="*/ 260350 h 1524000"/>
              <a:gd name="connsiteX2" fmla="*/ 1404189 w 1755775"/>
              <a:gd name="connsiteY2" fmla="*/ 490445 h 1524000"/>
              <a:gd name="connsiteX3" fmla="*/ 1139825 w 1755775"/>
              <a:gd name="connsiteY3" fmla="*/ 1524000 h 1524000"/>
              <a:gd name="connsiteX4" fmla="*/ 561975 w 1755775"/>
              <a:gd name="connsiteY4" fmla="*/ 304800 h 1524000"/>
              <a:gd name="connsiteX5" fmla="*/ 473075 w 1755775"/>
              <a:gd name="connsiteY5" fmla="*/ 31750 h 1524000"/>
              <a:gd name="connsiteX6" fmla="*/ 473075 w 1755775"/>
              <a:gd name="connsiteY6" fmla="*/ 31750 h 1524000"/>
              <a:gd name="connsiteX0" fmla="*/ 438150 w 1587500"/>
              <a:gd name="connsiteY0" fmla="*/ 0 h 1524000"/>
              <a:gd name="connsiteX1" fmla="*/ 546100 w 1587500"/>
              <a:gd name="connsiteY1" fmla="*/ 260350 h 1524000"/>
              <a:gd name="connsiteX2" fmla="*/ 1235914 w 1587500"/>
              <a:gd name="connsiteY2" fmla="*/ 490445 h 1524000"/>
              <a:gd name="connsiteX3" fmla="*/ 971550 w 1587500"/>
              <a:gd name="connsiteY3" fmla="*/ 1524000 h 1524000"/>
              <a:gd name="connsiteX4" fmla="*/ 393700 w 1587500"/>
              <a:gd name="connsiteY4" fmla="*/ 304800 h 1524000"/>
              <a:gd name="connsiteX5" fmla="*/ 304800 w 1587500"/>
              <a:gd name="connsiteY5" fmla="*/ 31750 h 1524000"/>
              <a:gd name="connsiteX6" fmla="*/ 304800 w 1587500"/>
              <a:gd name="connsiteY6" fmla="*/ 31750 h 1524000"/>
              <a:gd name="connsiteX0" fmla="*/ 438150 w 1587500"/>
              <a:gd name="connsiteY0" fmla="*/ 24105 h 1548105"/>
              <a:gd name="connsiteX1" fmla="*/ 546100 w 1587500"/>
              <a:gd name="connsiteY1" fmla="*/ 284455 h 1548105"/>
              <a:gd name="connsiteX2" fmla="*/ 1235914 w 1587500"/>
              <a:gd name="connsiteY2" fmla="*/ 514550 h 1548105"/>
              <a:gd name="connsiteX3" fmla="*/ 971550 w 1587500"/>
              <a:gd name="connsiteY3" fmla="*/ 1548105 h 1548105"/>
              <a:gd name="connsiteX4" fmla="*/ 393700 w 1587500"/>
              <a:gd name="connsiteY4" fmla="*/ 328905 h 1548105"/>
              <a:gd name="connsiteX5" fmla="*/ 304800 w 1587500"/>
              <a:gd name="connsiteY5" fmla="*/ 55855 h 1548105"/>
              <a:gd name="connsiteX6" fmla="*/ 306470 w 1587500"/>
              <a:gd name="connsiteY6" fmla="*/ 0 h 154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7500" h="1548105">
                <a:moveTo>
                  <a:pt x="438150" y="24105"/>
                </a:moveTo>
                <a:lnTo>
                  <a:pt x="546100" y="284455"/>
                </a:lnTo>
                <a:cubicBezTo>
                  <a:pt x="729192" y="305622"/>
                  <a:pt x="944487" y="219275"/>
                  <a:pt x="1235914" y="514550"/>
                </a:cubicBezTo>
                <a:cubicBezTo>
                  <a:pt x="1587500" y="1131246"/>
                  <a:pt x="1069968" y="1157585"/>
                  <a:pt x="971550" y="1548105"/>
                </a:cubicBezTo>
                <a:cubicBezTo>
                  <a:pt x="1002631" y="882477"/>
                  <a:pt x="0" y="967953"/>
                  <a:pt x="393700" y="328905"/>
                </a:cubicBezTo>
                <a:lnTo>
                  <a:pt x="304800" y="55855"/>
                </a:lnTo>
                <a:cubicBezTo>
                  <a:pt x="305357" y="37237"/>
                  <a:pt x="305913" y="18618"/>
                  <a:pt x="306470" y="0"/>
                </a:cubicBezTo>
              </a:path>
            </a:pathLst>
          </a:custGeom>
          <a:solidFill>
            <a:srgbClr val="3DC19E">
              <a:alpha val="66000"/>
            </a:srgbClr>
          </a:solidFill>
          <a:ln w="38100" cap="flat" cmpd="sng" algn="ctr">
            <a:solidFill>
              <a:srgbClr val="5E743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5943600" y="2438400"/>
            <a:ext cx="2133600" cy="2057400"/>
          </a:xfrm>
          <a:custGeom>
            <a:avLst/>
            <a:gdLst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679450 w 1200150"/>
              <a:gd name="connsiteY3" fmla="*/ 1524000 h 1524000"/>
              <a:gd name="connsiteX4" fmla="*/ 628650 w 1200150"/>
              <a:gd name="connsiteY4" fmla="*/ 1174750 h 1524000"/>
              <a:gd name="connsiteX5" fmla="*/ 393700 w 1200150"/>
              <a:gd name="connsiteY5" fmla="*/ 838200 h 1524000"/>
              <a:gd name="connsiteX6" fmla="*/ 0 w 1200150"/>
              <a:gd name="connsiteY6" fmla="*/ 641350 h 1524000"/>
              <a:gd name="connsiteX7" fmla="*/ 101600 w 1200150"/>
              <a:gd name="connsiteY7" fmla="*/ 304800 h 1524000"/>
              <a:gd name="connsiteX8" fmla="*/ 12700 w 1200150"/>
              <a:gd name="connsiteY8" fmla="*/ 31750 h 1524000"/>
              <a:gd name="connsiteX9" fmla="*/ 12700 w 1200150"/>
              <a:gd name="connsiteY9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679450 w 1200150"/>
              <a:gd name="connsiteY3" fmla="*/ 1524000 h 1524000"/>
              <a:gd name="connsiteX4" fmla="*/ 628650 w 1200150"/>
              <a:gd name="connsiteY4" fmla="*/ 1174750 h 1524000"/>
              <a:gd name="connsiteX5" fmla="*/ 393700 w 1200150"/>
              <a:gd name="connsiteY5" fmla="*/ 838200 h 1524000"/>
              <a:gd name="connsiteX6" fmla="*/ 0 w 1200150"/>
              <a:gd name="connsiteY6" fmla="*/ 641350 h 1524000"/>
              <a:gd name="connsiteX7" fmla="*/ 101600 w 1200150"/>
              <a:gd name="connsiteY7" fmla="*/ 304800 h 1524000"/>
              <a:gd name="connsiteX8" fmla="*/ 12700 w 1200150"/>
              <a:gd name="connsiteY8" fmla="*/ 31750 h 1524000"/>
              <a:gd name="connsiteX9" fmla="*/ 12700 w 1200150"/>
              <a:gd name="connsiteY9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679450 w 1200150"/>
              <a:gd name="connsiteY3" fmla="*/ 1524000 h 1524000"/>
              <a:gd name="connsiteX4" fmla="*/ 628650 w 1200150"/>
              <a:gd name="connsiteY4" fmla="*/ 1174750 h 1524000"/>
              <a:gd name="connsiteX5" fmla="*/ 393700 w 1200150"/>
              <a:gd name="connsiteY5" fmla="*/ 838200 h 1524000"/>
              <a:gd name="connsiteX6" fmla="*/ 0 w 1200150"/>
              <a:gd name="connsiteY6" fmla="*/ 641350 h 1524000"/>
              <a:gd name="connsiteX7" fmla="*/ 101600 w 1200150"/>
              <a:gd name="connsiteY7" fmla="*/ 304800 h 1524000"/>
              <a:gd name="connsiteX8" fmla="*/ 12700 w 1200150"/>
              <a:gd name="connsiteY8" fmla="*/ 31750 h 1524000"/>
              <a:gd name="connsiteX9" fmla="*/ 12700 w 1200150"/>
              <a:gd name="connsiteY9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679450 w 1200150"/>
              <a:gd name="connsiteY4" fmla="*/ 1524000 h 1524000"/>
              <a:gd name="connsiteX5" fmla="*/ 628650 w 1200150"/>
              <a:gd name="connsiteY5" fmla="*/ 1174750 h 1524000"/>
              <a:gd name="connsiteX6" fmla="*/ 393700 w 1200150"/>
              <a:gd name="connsiteY6" fmla="*/ 838200 h 1524000"/>
              <a:gd name="connsiteX7" fmla="*/ 0 w 1200150"/>
              <a:gd name="connsiteY7" fmla="*/ 641350 h 1524000"/>
              <a:gd name="connsiteX8" fmla="*/ 101600 w 1200150"/>
              <a:gd name="connsiteY8" fmla="*/ 304800 h 1524000"/>
              <a:gd name="connsiteX9" fmla="*/ 12700 w 1200150"/>
              <a:gd name="connsiteY9" fmla="*/ 31750 h 1524000"/>
              <a:gd name="connsiteX10" fmla="*/ 12700 w 1200150"/>
              <a:gd name="connsiteY10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679450 w 1200150"/>
              <a:gd name="connsiteY4" fmla="*/ 1524000 h 1524000"/>
              <a:gd name="connsiteX5" fmla="*/ 628650 w 1200150"/>
              <a:gd name="connsiteY5" fmla="*/ 1174750 h 1524000"/>
              <a:gd name="connsiteX6" fmla="*/ 393700 w 1200150"/>
              <a:gd name="connsiteY6" fmla="*/ 838200 h 1524000"/>
              <a:gd name="connsiteX7" fmla="*/ 0 w 1200150"/>
              <a:gd name="connsiteY7" fmla="*/ 641350 h 1524000"/>
              <a:gd name="connsiteX8" fmla="*/ 101600 w 1200150"/>
              <a:gd name="connsiteY8" fmla="*/ 304800 h 1524000"/>
              <a:gd name="connsiteX9" fmla="*/ 12700 w 1200150"/>
              <a:gd name="connsiteY9" fmla="*/ 31750 h 1524000"/>
              <a:gd name="connsiteX10" fmla="*/ 12700 w 1200150"/>
              <a:gd name="connsiteY10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679450 w 1200150"/>
              <a:gd name="connsiteY4" fmla="*/ 1524000 h 1524000"/>
              <a:gd name="connsiteX5" fmla="*/ 628650 w 1200150"/>
              <a:gd name="connsiteY5" fmla="*/ 1174750 h 1524000"/>
              <a:gd name="connsiteX6" fmla="*/ 393700 w 1200150"/>
              <a:gd name="connsiteY6" fmla="*/ 838200 h 1524000"/>
              <a:gd name="connsiteX7" fmla="*/ 0 w 1200150"/>
              <a:gd name="connsiteY7" fmla="*/ 641350 h 1524000"/>
              <a:gd name="connsiteX8" fmla="*/ 101600 w 1200150"/>
              <a:gd name="connsiteY8" fmla="*/ 304800 h 1524000"/>
              <a:gd name="connsiteX9" fmla="*/ 12700 w 1200150"/>
              <a:gd name="connsiteY9" fmla="*/ 31750 h 1524000"/>
              <a:gd name="connsiteX10" fmla="*/ 12700 w 1200150"/>
              <a:gd name="connsiteY10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863600 w 1200150"/>
              <a:gd name="connsiteY4" fmla="*/ 622300 h 1524000"/>
              <a:gd name="connsiteX5" fmla="*/ 679450 w 1200150"/>
              <a:gd name="connsiteY5" fmla="*/ 1524000 h 1524000"/>
              <a:gd name="connsiteX6" fmla="*/ 628650 w 1200150"/>
              <a:gd name="connsiteY6" fmla="*/ 1174750 h 1524000"/>
              <a:gd name="connsiteX7" fmla="*/ 393700 w 1200150"/>
              <a:gd name="connsiteY7" fmla="*/ 838200 h 1524000"/>
              <a:gd name="connsiteX8" fmla="*/ 0 w 1200150"/>
              <a:gd name="connsiteY8" fmla="*/ 641350 h 1524000"/>
              <a:gd name="connsiteX9" fmla="*/ 101600 w 1200150"/>
              <a:gd name="connsiteY9" fmla="*/ 304800 h 1524000"/>
              <a:gd name="connsiteX10" fmla="*/ 12700 w 1200150"/>
              <a:gd name="connsiteY10" fmla="*/ 31750 h 1524000"/>
              <a:gd name="connsiteX11" fmla="*/ 12700 w 1200150"/>
              <a:gd name="connsiteY11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863600 w 1200150"/>
              <a:gd name="connsiteY4" fmla="*/ 622300 h 1524000"/>
              <a:gd name="connsiteX5" fmla="*/ 1077164 w 1200150"/>
              <a:gd name="connsiteY5" fmla="*/ 1117600 h 1524000"/>
              <a:gd name="connsiteX6" fmla="*/ 679450 w 1200150"/>
              <a:gd name="connsiteY6" fmla="*/ 1524000 h 1524000"/>
              <a:gd name="connsiteX7" fmla="*/ 628650 w 1200150"/>
              <a:gd name="connsiteY7" fmla="*/ 1174750 h 1524000"/>
              <a:gd name="connsiteX8" fmla="*/ 393700 w 1200150"/>
              <a:gd name="connsiteY8" fmla="*/ 838200 h 1524000"/>
              <a:gd name="connsiteX9" fmla="*/ 0 w 1200150"/>
              <a:gd name="connsiteY9" fmla="*/ 641350 h 1524000"/>
              <a:gd name="connsiteX10" fmla="*/ 101600 w 1200150"/>
              <a:gd name="connsiteY10" fmla="*/ 304800 h 1524000"/>
              <a:gd name="connsiteX11" fmla="*/ 12700 w 1200150"/>
              <a:gd name="connsiteY11" fmla="*/ 31750 h 1524000"/>
              <a:gd name="connsiteX12" fmla="*/ 12700 w 1200150"/>
              <a:gd name="connsiteY12" fmla="*/ 31750 h 1524000"/>
              <a:gd name="connsiteX0" fmla="*/ 146050 w 1274014"/>
              <a:gd name="connsiteY0" fmla="*/ 57150 h 1581150"/>
              <a:gd name="connsiteX1" fmla="*/ 254000 w 1274014"/>
              <a:gd name="connsiteY1" fmla="*/ 317500 h 1581150"/>
              <a:gd name="connsiteX2" fmla="*/ 1200150 w 1274014"/>
              <a:gd name="connsiteY2" fmla="*/ 971550 h 1581150"/>
              <a:gd name="connsiteX3" fmla="*/ 1274014 w 1274014"/>
              <a:gd name="connsiteY3" fmla="*/ 539750 h 1581150"/>
              <a:gd name="connsiteX4" fmla="*/ 863600 w 1274014"/>
              <a:gd name="connsiteY4" fmla="*/ 679450 h 1581150"/>
              <a:gd name="connsiteX5" fmla="*/ 1077164 w 1274014"/>
              <a:gd name="connsiteY5" fmla="*/ 1174750 h 1581150"/>
              <a:gd name="connsiteX6" fmla="*/ 679450 w 1274014"/>
              <a:gd name="connsiteY6" fmla="*/ 1581150 h 1581150"/>
              <a:gd name="connsiteX7" fmla="*/ 628650 w 1274014"/>
              <a:gd name="connsiteY7" fmla="*/ 1231900 h 1581150"/>
              <a:gd name="connsiteX8" fmla="*/ 393700 w 1274014"/>
              <a:gd name="connsiteY8" fmla="*/ 895350 h 1581150"/>
              <a:gd name="connsiteX9" fmla="*/ 0 w 1274014"/>
              <a:gd name="connsiteY9" fmla="*/ 698500 h 1581150"/>
              <a:gd name="connsiteX10" fmla="*/ 101600 w 1274014"/>
              <a:gd name="connsiteY10" fmla="*/ 361950 h 1581150"/>
              <a:gd name="connsiteX11" fmla="*/ 12700 w 1274014"/>
              <a:gd name="connsiteY11" fmla="*/ 88900 h 1581150"/>
              <a:gd name="connsiteX12" fmla="*/ 12700 w 1274014"/>
              <a:gd name="connsiteY12" fmla="*/ 88900 h 1581150"/>
              <a:gd name="connsiteX0" fmla="*/ 146050 w 1488017"/>
              <a:gd name="connsiteY0" fmla="*/ 0 h 1524000"/>
              <a:gd name="connsiteX1" fmla="*/ 254000 w 1488017"/>
              <a:gd name="connsiteY1" fmla="*/ 260350 h 1524000"/>
              <a:gd name="connsiteX2" fmla="*/ 1200150 w 1488017"/>
              <a:gd name="connsiteY2" fmla="*/ 914400 h 1524000"/>
              <a:gd name="connsiteX3" fmla="*/ 1274014 w 1488017"/>
              <a:gd name="connsiteY3" fmla="*/ 482600 h 1524000"/>
              <a:gd name="connsiteX4" fmla="*/ 863600 w 1488017"/>
              <a:gd name="connsiteY4" fmla="*/ 622300 h 1524000"/>
              <a:gd name="connsiteX5" fmla="*/ 1077164 w 1488017"/>
              <a:gd name="connsiteY5" fmla="*/ 1117600 h 1524000"/>
              <a:gd name="connsiteX6" fmla="*/ 679450 w 1488017"/>
              <a:gd name="connsiteY6" fmla="*/ 1524000 h 1524000"/>
              <a:gd name="connsiteX7" fmla="*/ 628650 w 1488017"/>
              <a:gd name="connsiteY7" fmla="*/ 1174750 h 1524000"/>
              <a:gd name="connsiteX8" fmla="*/ 393700 w 1488017"/>
              <a:gd name="connsiteY8" fmla="*/ 838200 h 1524000"/>
              <a:gd name="connsiteX9" fmla="*/ 0 w 1488017"/>
              <a:gd name="connsiteY9" fmla="*/ 641350 h 1524000"/>
              <a:gd name="connsiteX10" fmla="*/ 101600 w 1488017"/>
              <a:gd name="connsiteY10" fmla="*/ 304800 h 1524000"/>
              <a:gd name="connsiteX11" fmla="*/ 12700 w 1488017"/>
              <a:gd name="connsiteY11" fmla="*/ 31750 h 1524000"/>
              <a:gd name="connsiteX12" fmla="*/ 12700 w 1488017"/>
              <a:gd name="connsiteY12" fmla="*/ 31750 h 1524000"/>
              <a:gd name="connsiteX0" fmla="*/ 146050 w 1488017"/>
              <a:gd name="connsiteY0" fmla="*/ 0 h 1524000"/>
              <a:gd name="connsiteX1" fmla="*/ 254000 w 1488017"/>
              <a:gd name="connsiteY1" fmla="*/ 260350 h 1524000"/>
              <a:gd name="connsiteX2" fmla="*/ 1200150 w 1488017"/>
              <a:gd name="connsiteY2" fmla="*/ 914400 h 1524000"/>
              <a:gd name="connsiteX3" fmla="*/ 1274014 w 1488017"/>
              <a:gd name="connsiteY3" fmla="*/ 482600 h 1524000"/>
              <a:gd name="connsiteX4" fmla="*/ 863600 w 1488017"/>
              <a:gd name="connsiteY4" fmla="*/ 622300 h 1524000"/>
              <a:gd name="connsiteX5" fmla="*/ 1077164 w 1488017"/>
              <a:gd name="connsiteY5" fmla="*/ 1117600 h 1524000"/>
              <a:gd name="connsiteX6" fmla="*/ 679450 w 1488017"/>
              <a:gd name="connsiteY6" fmla="*/ 1524000 h 1524000"/>
              <a:gd name="connsiteX7" fmla="*/ 628650 w 1488017"/>
              <a:gd name="connsiteY7" fmla="*/ 1174750 h 1524000"/>
              <a:gd name="connsiteX8" fmla="*/ 393700 w 1488017"/>
              <a:gd name="connsiteY8" fmla="*/ 838200 h 1524000"/>
              <a:gd name="connsiteX9" fmla="*/ 0 w 1488017"/>
              <a:gd name="connsiteY9" fmla="*/ 641350 h 1524000"/>
              <a:gd name="connsiteX10" fmla="*/ 101600 w 1488017"/>
              <a:gd name="connsiteY10" fmla="*/ 304800 h 1524000"/>
              <a:gd name="connsiteX11" fmla="*/ 12700 w 1488017"/>
              <a:gd name="connsiteY11" fmla="*/ 31750 h 1524000"/>
              <a:gd name="connsiteX12" fmla="*/ 12700 w 1488017"/>
              <a:gd name="connsiteY12" fmla="*/ 31750 h 1524000"/>
              <a:gd name="connsiteX0" fmla="*/ 146050 w 1278247"/>
              <a:gd name="connsiteY0" fmla="*/ 0 h 1524000"/>
              <a:gd name="connsiteX1" fmla="*/ 254000 w 1278247"/>
              <a:gd name="connsiteY1" fmla="*/ 260350 h 1524000"/>
              <a:gd name="connsiteX2" fmla="*/ 1274014 w 1278247"/>
              <a:gd name="connsiteY2" fmla="*/ 482600 h 1524000"/>
              <a:gd name="connsiteX3" fmla="*/ 863600 w 1278247"/>
              <a:gd name="connsiteY3" fmla="*/ 622300 h 1524000"/>
              <a:gd name="connsiteX4" fmla="*/ 1077164 w 1278247"/>
              <a:gd name="connsiteY4" fmla="*/ 1117600 h 1524000"/>
              <a:gd name="connsiteX5" fmla="*/ 679450 w 1278247"/>
              <a:gd name="connsiteY5" fmla="*/ 1524000 h 1524000"/>
              <a:gd name="connsiteX6" fmla="*/ 628650 w 1278247"/>
              <a:gd name="connsiteY6" fmla="*/ 1174750 h 1524000"/>
              <a:gd name="connsiteX7" fmla="*/ 393700 w 1278247"/>
              <a:gd name="connsiteY7" fmla="*/ 838200 h 1524000"/>
              <a:gd name="connsiteX8" fmla="*/ 0 w 1278247"/>
              <a:gd name="connsiteY8" fmla="*/ 641350 h 1524000"/>
              <a:gd name="connsiteX9" fmla="*/ 101600 w 1278247"/>
              <a:gd name="connsiteY9" fmla="*/ 304800 h 1524000"/>
              <a:gd name="connsiteX10" fmla="*/ 12700 w 1278247"/>
              <a:gd name="connsiteY10" fmla="*/ 31750 h 1524000"/>
              <a:gd name="connsiteX11" fmla="*/ 12700 w 1278247"/>
              <a:gd name="connsiteY11" fmla="*/ 31750 h 1524000"/>
              <a:gd name="connsiteX0" fmla="*/ 146050 w 1107856"/>
              <a:gd name="connsiteY0" fmla="*/ 0 h 1524000"/>
              <a:gd name="connsiteX1" fmla="*/ 254000 w 1107856"/>
              <a:gd name="connsiteY1" fmla="*/ 260350 h 1524000"/>
              <a:gd name="connsiteX2" fmla="*/ 863600 w 1107856"/>
              <a:gd name="connsiteY2" fmla="*/ 622300 h 1524000"/>
              <a:gd name="connsiteX3" fmla="*/ 1077164 w 1107856"/>
              <a:gd name="connsiteY3" fmla="*/ 1117600 h 1524000"/>
              <a:gd name="connsiteX4" fmla="*/ 679450 w 1107856"/>
              <a:gd name="connsiteY4" fmla="*/ 1524000 h 1524000"/>
              <a:gd name="connsiteX5" fmla="*/ 628650 w 1107856"/>
              <a:gd name="connsiteY5" fmla="*/ 1174750 h 1524000"/>
              <a:gd name="connsiteX6" fmla="*/ 393700 w 1107856"/>
              <a:gd name="connsiteY6" fmla="*/ 838200 h 1524000"/>
              <a:gd name="connsiteX7" fmla="*/ 0 w 1107856"/>
              <a:gd name="connsiteY7" fmla="*/ 641350 h 1524000"/>
              <a:gd name="connsiteX8" fmla="*/ 101600 w 1107856"/>
              <a:gd name="connsiteY8" fmla="*/ 304800 h 1524000"/>
              <a:gd name="connsiteX9" fmla="*/ 12700 w 1107856"/>
              <a:gd name="connsiteY9" fmla="*/ 31750 h 1524000"/>
              <a:gd name="connsiteX10" fmla="*/ 12700 w 1107856"/>
              <a:gd name="connsiteY10" fmla="*/ 31750 h 1524000"/>
              <a:gd name="connsiteX0" fmla="*/ 146050 w 1121225"/>
              <a:gd name="connsiteY0" fmla="*/ 0 h 1524000"/>
              <a:gd name="connsiteX1" fmla="*/ 254000 w 1121225"/>
              <a:gd name="connsiteY1" fmla="*/ 260350 h 1524000"/>
              <a:gd name="connsiteX2" fmla="*/ 943814 w 1121225"/>
              <a:gd name="connsiteY2" fmla="*/ 490445 h 1524000"/>
              <a:gd name="connsiteX3" fmla="*/ 1077164 w 1121225"/>
              <a:gd name="connsiteY3" fmla="*/ 1117600 h 1524000"/>
              <a:gd name="connsiteX4" fmla="*/ 679450 w 1121225"/>
              <a:gd name="connsiteY4" fmla="*/ 1524000 h 1524000"/>
              <a:gd name="connsiteX5" fmla="*/ 628650 w 1121225"/>
              <a:gd name="connsiteY5" fmla="*/ 1174750 h 1524000"/>
              <a:gd name="connsiteX6" fmla="*/ 393700 w 1121225"/>
              <a:gd name="connsiteY6" fmla="*/ 838200 h 1524000"/>
              <a:gd name="connsiteX7" fmla="*/ 0 w 1121225"/>
              <a:gd name="connsiteY7" fmla="*/ 641350 h 1524000"/>
              <a:gd name="connsiteX8" fmla="*/ 101600 w 1121225"/>
              <a:gd name="connsiteY8" fmla="*/ 304800 h 1524000"/>
              <a:gd name="connsiteX9" fmla="*/ 12700 w 1121225"/>
              <a:gd name="connsiteY9" fmla="*/ 31750 h 1524000"/>
              <a:gd name="connsiteX10" fmla="*/ 12700 w 1121225"/>
              <a:gd name="connsiteY10" fmla="*/ 31750 h 1524000"/>
              <a:gd name="connsiteX0" fmla="*/ 146050 w 1121225"/>
              <a:gd name="connsiteY0" fmla="*/ 0 h 1524000"/>
              <a:gd name="connsiteX1" fmla="*/ 254000 w 1121225"/>
              <a:gd name="connsiteY1" fmla="*/ 260350 h 1524000"/>
              <a:gd name="connsiteX2" fmla="*/ 943814 w 1121225"/>
              <a:gd name="connsiteY2" fmla="*/ 490445 h 1524000"/>
              <a:gd name="connsiteX3" fmla="*/ 1077164 w 1121225"/>
              <a:gd name="connsiteY3" fmla="*/ 1117600 h 1524000"/>
              <a:gd name="connsiteX4" fmla="*/ 679450 w 1121225"/>
              <a:gd name="connsiteY4" fmla="*/ 1524000 h 1524000"/>
              <a:gd name="connsiteX5" fmla="*/ 628650 w 1121225"/>
              <a:gd name="connsiteY5" fmla="*/ 1174750 h 1524000"/>
              <a:gd name="connsiteX6" fmla="*/ 393700 w 1121225"/>
              <a:gd name="connsiteY6" fmla="*/ 838200 h 1524000"/>
              <a:gd name="connsiteX7" fmla="*/ 0 w 1121225"/>
              <a:gd name="connsiteY7" fmla="*/ 641350 h 1524000"/>
              <a:gd name="connsiteX8" fmla="*/ 101600 w 1121225"/>
              <a:gd name="connsiteY8" fmla="*/ 304800 h 1524000"/>
              <a:gd name="connsiteX9" fmla="*/ 12700 w 1121225"/>
              <a:gd name="connsiteY9" fmla="*/ 31750 h 1524000"/>
              <a:gd name="connsiteX10" fmla="*/ 12700 w 1121225"/>
              <a:gd name="connsiteY10" fmla="*/ 31750 h 1524000"/>
              <a:gd name="connsiteX0" fmla="*/ 146050 w 1121225"/>
              <a:gd name="connsiteY0" fmla="*/ 0 h 1524000"/>
              <a:gd name="connsiteX1" fmla="*/ 254000 w 1121225"/>
              <a:gd name="connsiteY1" fmla="*/ 260350 h 1524000"/>
              <a:gd name="connsiteX2" fmla="*/ 943814 w 1121225"/>
              <a:gd name="connsiteY2" fmla="*/ 490445 h 1524000"/>
              <a:gd name="connsiteX3" fmla="*/ 1077164 w 1121225"/>
              <a:gd name="connsiteY3" fmla="*/ 1117600 h 1524000"/>
              <a:gd name="connsiteX4" fmla="*/ 679450 w 1121225"/>
              <a:gd name="connsiteY4" fmla="*/ 1524000 h 1524000"/>
              <a:gd name="connsiteX5" fmla="*/ 628650 w 1121225"/>
              <a:gd name="connsiteY5" fmla="*/ 1174750 h 1524000"/>
              <a:gd name="connsiteX6" fmla="*/ 393700 w 1121225"/>
              <a:gd name="connsiteY6" fmla="*/ 838200 h 1524000"/>
              <a:gd name="connsiteX7" fmla="*/ 0 w 1121225"/>
              <a:gd name="connsiteY7" fmla="*/ 641350 h 1524000"/>
              <a:gd name="connsiteX8" fmla="*/ 101600 w 1121225"/>
              <a:gd name="connsiteY8" fmla="*/ 304800 h 1524000"/>
              <a:gd name="connsiteX9" fmla="*/ 12700 w 1121225"/>
              <a:gd name="connsiteY9" fmla="*/ 31750 h 1524000"/>
              <a:gd name="connsiteX10" fmla="*/ 12700 w 1121225"/>
              <a:gd name="connsiteY10" fmla="*/ 31750 h 1524000"/>
              <a:gd name="connsiteX0" fmla="*/ 146050 w 1225550"/>
              <a:gd name="connsiteY0" fmla="*/ 0 h 1524000"/>
              <a:gd name="connsiteX1" fmla="*/ 254000 w 1225550"/>
              <a:gd name="connsiteY1" fmla="*/ 260350 h 1524000"/>
              <a:gd name="connsiteX2" fmla="*/ 943814 w 1225550"/>
              <a:gd name="connsiteY2" fmla="*/ 490445 h 1524000"/>
              <a:gd name="connsiteX3" fmla="*/ 1077164 w 1225550"/>
              <a:gd name="connsiteY3" fmla="*/ 1117600 h 1524000"/>
              <a:gd name="connsiteX4" fmla="*/ 679450 w 1225550"/>
              <a:gd name="connsiteY4" fmla="*/ 1524000 h 1524000"/>
              <a:gd name="connsiteX5" fmla="*/ 628650 w 1225550"/>
              <a:gd name="connsiteY5" fmla="*/ 1174750 h 1524000"/>
              <a:gd name="connsiteX6" fmla="*/ 393700 w 1225550"/>
              <a:gd name="connsiteY6" fmla="*/ 838200 h 1524000"/>
              <a:gd name="connsiteX7" fmla="*/ 0 w 1225550"/>
              <a:gd name="connsiteY7" fmla="*/ 641350 h 1524000"/>
              <a:gd name="connsiteX8" fmla="*/ 101600 w 1225550"/>
              <a:gd name="connsiteY8" fmla="*/ 304800 h 1524000"/>
              <a:gd name="connsiteX9" fmla="*/ 12700 w 1225550"/>
              <a:gd name="connsiteY9" fmla="*/ 31750 h 1524000"/>
              <a:gd name="connsiteX10" fmla="*/ 12700 w 1225550"/>
              <a:gd name="connsiteY10" fmla="*/ 31750 h 1524000"/>
              <a:gd name="connsiteX0" fmla="*/ 146050 w 1225550"/>
              <a:gd name="connsiteY0" fmla="*/ 0 h 1524000"/>
              <a:gd name="connsiteX1" fmla="*/ 254000 w 1225550"/>
              <a:gd name="connsiteY1" fmla="*/ 260350 h 1524000"/>
              <a:gd name="connsiteX2" fmla="*/ 943814 w 1225550"/>
              <a:gd name="connsiteY2" fmla="*/ 490445 h 1524000"/>
              <a:gd name="connsiteX3" fmla="*/ 1077164 w 1225550"/>
              <a:gd name="connsiteY3" fmla="*/ 1117600 h 1524000"/>
              <a:gd name="connsiteX4" fmla="*/ 679450 w 1225550"/>
              <a:gd name="connsiteY4" fmla="*/ 1524000 h 1524000"/>
              <a:gd name="connsiteX5" fmla="*/ 628650 w 1225550"/>
              <a:gd name="connsiteY5" fmla="*/ 1174750 h 1524000"/>
              <a:gd name="connsiteX6" fmla="*/ 393700 w 1225550"/>
              <a:gd name="connsiteY6" fmla="*/ 838200 h 1524000"/>
              <a:gd name="connsiteX7" fmla="*/ 0 w 1225550"/>
              <a:gd name="connsiteY7" fmla="*/ 641350 h 1524000"/>
              <a:gd name="connsiteX8" fmla="*/ 101600 w 1225550"/>
              <a:gd name="connsiteY8" fmla="*/ 304800 h 1524000"/>
              <a:gd name="connsiteX9" fmla="*/ 12700 w 1225550"/>
              <a:gd name="connsiteY9" fmla="*/ 31750 h 1524000"/>
              <a:gd name="connsiteX10" fmla="*/ 12700 w 1225550"/>
              <a:gd name="connsiteY10" fmla="*/ 31750 h 1524000"/>
              <a:gd name="connsiteX0" fmla="*/ 133350 w 1212850"/>
              <a:gd name="connsiteY0" fmla="*/ 0 h 1524000"/>
              <a:gd name="connsiteX1" fmla="*/ 241300 w 1212850"/>
              <a:gd name="connsiteY1" fmla="*/ 260350 h 1524000"/>
              <a:gd name="connsiteX2" fmla="*/ 931114 w 1212850"/>
              <a:gd name="connsiteY2" fmla="*/ 490445 h 1524000"/>
              <a:gd name="connsiteX3" fmla="*/ 1064464 w 1212850"/>
              <a:gd name="connsiteY3" fmla="*/ 1117600 h 1524000"/>
              <a:gd name="connsiteX4" fmla="*/ 666750 w 1212850"/>
              <a:gd name="connsiteY4" fmla="*/ 1524000 h 1524000"/>
              <a:gd name="connsiteX5" fmla="*/ 615950 w 1212850"/>
              <a:gd name="connsiteY5" fmla="*/ 1174750 h 1524000"/>
              <a:gd name="connsiteX6" fmla="*/ 381000 w 1212850"/>
              <a:gd name="connsiteY6" fmla="*/ 838200 h 1524000"/>
              <a:gd name="connsiteX7" fmla="*/ 88900 w 1212850"/>
              <a:gd name="connsiteY7" fmla="*/ 304800 h 1524000"/>
              <a:gd name="connsiteX8" fmla="*/ 0 w 1212850"/>
              <a:gd name="connsiteY8" fmla="*/ 31750 h 1524000"/>
              <a:gd name="connsiteX9" fmla="*/ 0 w 1212850"/>
              <a:gd name="connsiteY9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893233 w 1490133"/>
              <a:gd name="connsiteY5" fmla="*/ 1174750 h 1524000"/>
              <a:gd name="connsiteX6" fmla="*/ 658283 w 1490133"/>
              <a:gd name="connsiteY6" fmla="*/ 838200 h 1524000"/>
              <a:gd name="connsiteX7" fmla="*/ 366183 w 1490133"/>
              <a:gd name="connsiteY7" fmla="*/ 304800 h 1524000"/>
              <a:gd name="connsiteX8" fmla="*/ 277283 w 1490133"/>
              <a:gd name="connsiteY8" fmla="*/ 31750 h 1524000"/>
              <a:gd name="connsiteX9" fmla="*/ 277283 w 1490133"/>
              <a:gd name="connsiteY9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658283 w 1490133"/>
              <a:gd name="connsiteY5" fmla="*/ 838200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658283 w 1490133"/>
              <a:gd name="connsiteY5" fmla="*/ 838200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658283 w 1490133"/>
              <a:gd name="connsiteY5" fmla="*/ 838200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738497 w 1490133"/>
              <a:gd name="connsiteY5" fmla="*/ 892342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279305"/>
              <a:gd name="connsiteY0" fmla="*/ 0 h 1524000"/>
              <a:gd name="connsiteX1" fmla="*/ 518583 w 1279305"/>
              <a:gd name="connsiteY1" fmla="*/ 260350 h 1524000"/>
              <a:gd name="connsiteX2" fmla="*/ 1208397 w 1279305"/>
              <a:gd name="connsiteY2" fmla="*/ 490445 h 1524000"/>
              <a:gd name="connsiteX3" fmla="*/ 944033 w 1279305"/>
              <a:gd name="connsiteY3" fmla="*/ 1524000 h 1524000"/>
              <a:gd name="connsiteX4" fmla="*/ 738497 w 1279305"/>
              <a:gd name="connsiteY4" fmla="*/ 892342 h 1524000"/>
              <a:gd name="connsiteX5" fmla="*/ 366183 w 1279305"/>
              <a:gd name="connsiteY5" fmla="*/ 304800 h 1524000"/>
              <a:gd name="connsiteX6" fmla="*/ 277283 w 1279305"/>
              <a:gd name="connsiteY6" fmla="*/ 31750 h 1524000"/>
              <a:gd name="connsiteX7" fmla="*/ 277283 w 1279305"/>
              <a:gd name="connsiteY7" fmla="*/ 31750 h 1524000"/>
              <a:gd name="connsiteX0" fmla="*/ 410633 w 1686983"/>
              <a:gd name="connsiteY0" fmla="*/ 0 h 1524000"/>
              <a:gd name="connsiteX1" fmla="*/ 518583 w 1686983"/>
              <a:gd name="connsiteY1" fmla="*/ 260350 h 1524000"/>
              <a:gd name="connsiteX2" fmla="*/ 1208397 w 1686983"/>
              <a:gd name="connsiteY2" fmla="*/ 490445 h 1524000"/>
              <a:gd name="connsiteX3" fmla="*/ 944033 w 1686983"/>
              <a:gd name="connsiteY3" fmla="*/ 1524000 h 1524000"/>
              <a:gd name="connsiteX4" fmla="*/ 738497 w 1686983"/>
              <a:gd name="connsiteY4" fmla="*/ 892342 h 1524000"/>
              <a:gd name="connsiteX5" fmla="*/ 366183 w 1686983"/>
              <a:gd name="connsiteY5" fmla="*/ 304800 h 1524000"/>
              <a:gd name="connsiteX6" fmla="*/ 277283 w 1686983"/>
              <a:gd name="connsiteY6" fmla="*/ 31750 h 1524000"/>
              <a:gd name="connsiteX7" fmla="*/ 277283 w 1686983"/>
              <a:gd name="connsiteY7" fmla="*/ 31750 h 1524000"/>
              <a:gd name="connsiteX0" fmla="*/ 410633 w 1686983"/>
              <a:gd name="connsiteY0" fmla="*/ 0 h 1524000"/>
              <a:gd name="connsiteX1" fmla="*/ 518583 w 1686983"/>
              <a:gd name="connsiteY1" fmla="*/ 260350 h 1524000"/>
              <a:gd name="connsiteX2" fmla="*/ 1208397 w 1686983"/>
              <a:gd name="connsiteY2" fmla="*/ 490445 h 1524000"/>
              <a:gd name="connsiteX3" fmla="*/ 944033 w 1686983"/>
              <a:gd name="connsiteY3" fmla="*/ 1524000 h 1524000"/>
              <a:gd name="connsiteX4" fmla="*/ 738497 w 1686983"/>
              <a:gd name="connsiteY4" fmla="*/ 892342 h 1524000"/>
              <a:gd name="connsiteX5" fmla="*/ 366183 w 1686983"/>
              <a:gd name="connsiteY5" fmla="*/ 304800 h 1524000"/>
              <a:gd name="connsiteX6" fmla="*/ 277283 w 1686983"/>
              <a:gd name="connsiteY6" fmla="*/ 31750 h 1524000"/>
              <a:gd name="connsiteX7" fmla="*/ 277283 w 1686983"/>
              <a:gd name="connsiteY7" fmla="*/ 31750 h 1524000"/>
              <a:gd name="connsiteX0" fmla="*/ 410633 w 1559983"/>
              <a:gd name="connsiteY0" fmla="*/ 0 h 1524000"/>
              <a:gd name="connsiteX1" fmla="*/ 518583 w 1559983"/>
              <a:gd name="connsiteY1" fmla="*/ 260350 h 1524000"/>
              <a:gd name="connsiteX2" fmla="*/ 1208397 w 1559983"/>
              <a:gd name="connsiteY2" fmla="*/ 490445 h 1524000"/>
              <a:gd name="connsiteX3" fmla="*/ 944033 w 1559983"/>
              <a:gd name="connsiteY3" fmla="*/ 1524000 h 1524000"/>
              <a:gd name="connsiteX4" fmla="*/ 738497 w 1559983"/>
              <a:gd name="connsiteY4" fmla="*/ 892342 h 1524000"/>
              <a:gd name="connsiteX5" fmla="*/ 366183 w 1559983"/>
              <a:gd name="connsiteY5" fmla="*/ 304800 h 1524000"/>
              <a:gd name="connsiteX6" fmla="*/ 277283 w 1559983"/>
              <a:gd name="connsiteY6" fmla="*/ 31750 h 1524000"/>
              <a:gd name="connsiteX7" fmla="*/ 277283 w 1559983"/>
              <a:gd name="connsiteY7" fmla="*/ 31750 h 1524000"/>
              <a:gd name="connsiteX0" fmla="*/ 133350 w 1282700"/>
              <a:gd name="connsiteY0" fmla="*/ 0 h 1524000"/>
              <a:gd name="connsiteX1" fmla="*/ 241300 w 1282700"/>
              <a:gd name="connsiteY1" fmla="*/ 260350 h 1524000"/>
              <a:gd name="connsiteX2" fmla="*/ 931114 w 1282700"/>
              <a:gd name="connsiteY2" fmla="*/ 490445 h 1524000"/>
              <a:gd name="connsiteX3" fmla="*/ 666750 w 1282700"/>
              <a:gd name="connsiteY3" fmla="*/ 1524000 h 1524000"/>
              <a:gd name="connsiteX4" fmla="*/ 88900 w 1282700"/>
              <a:gd name="connsiteY4" fmla="*/ 304800 h 1524000"/>
              <a:gd name="connsiteX5" fmla="*/ 0 w 1282700"/>
              <a:gd name="connsiteY5" fmla="*/ 31750 h 1524000"/>
              <a:gd name="connsiteX6" fmla="*/ 0 w 1282700"/>
              <a:gd name="connsiteY6" fmla="*/ 31750 h 1524000"/>
              <a:gd name="connsiteX0" fmla="*/ 606425 w 1755775"/>
              <a:gd name="connsiteY0" fmla="*/ 0 h 1524000"/>
              <a:gd name="connsiteX1" fmla="*/ 714375 w 1755775"/>
              <a:gd name="connsiteY1" fmla="*/ 260350 h 1524000"/>
              <a:gd name="connsiteX2" fmla="*/ 1404189 w 1755775"/>
              <a:gd name="connsiteY2" fmla="*/ 490445 h 1524000"/>
              <a:gd name="connsiteX3" fmla="*/ 1139825 w 1755775"/>
              <a:gd name="connsiteY3" fmla="*/ 1524000 h 1524000"/>
              <a:gd name="connsiteX4" fmla="*/ 561975 w 1755775"/>
              <a:gd name="connsiteY4" fmla="*/ 304800 h 1524000"/>
              <a:gd name="connsiteX5" fmla="*/ 473075 w 1755775"/>
              <a:gd name="connsiteY5" fmla="*/ 31750 h 1524000"/>
              <a:gd name="connsiteX6" fmla="*/ 473075 w 1755775"/>
              <a:gd name="connsiteY6" fmla="*/ 31750 h 1524000"/>
              <a:gd name="connsiteX0" fmla="*/ 606425 w 1755775"/>
              <a:gd name="connsiteY0" fmla="*/ 0 h 1524000"/>
              <a:gd name="connsiteX1" fmla="*/ 714375 w 1755775"/>
              <a:gd name="connsiteY1" fmla="*/ 260350 h 1524000"/>
              <a:gd name="connsiteX2" fmla="*/ 1404189 w 1755775"/>
              <a:gd name="connsiteY2" fmla="*/ 490445 h 1524000"/>
              <a:gd name="connsiteX3" fmla="*/ 1139825 w 1755775"/>
              <a:gd name="connsiteY3" fmla="*/ 1524000 h 1524000"/>
              <a:gd name="connsiteX4" fmla="*/ 561975 w 1755775"/>
              <a:gd name="connsiteY4" fmla="*/ 304800 h 1524000"/>
              <a:gd name="connsiteX5" fmla="*/ 473075 w 1755775"/>
              <a:gd name="connsiteY5" fmla="*/ 31750 h 1524000"/>
              <a:gd name="connsiteX6" fmla="*/ 473075 w 1755775"/>
              <a:gd name="connsiteY6" fmla="*/ 31750 h 1524000"/>
              <a:gd name="connsiteX0" fmla="*/ 438150 w 1587500"/>
              <a:gd name="connsiteY0" fmla="*/ 0 h 1524000"/>
              <a:gd name="connsiteX1" fmla="*/ 546100 w 1587500"/>
              <a:gd name="connsiteY1" fmla="*/ 260350 h 1524000"/>
              <a:gd name="connsiteX2" fmla="*/ 1235914 w 1587500"/>
              <a:gd name="connsiteY2" fmla="*/ 490445 h 1524000"/>
              <a:gd name="connsiteX3" fmla="*/ 971550 w 1587500"/>
              <a:gd name="connsiteY3" fmla="*/ 1524000 h 1524000"/>
              <a:gd name="connsiteX4" fmla="*/ 393700 w 1587500"/>
              <a:gd name="connsiteY4" fmla="*/ 304800 h 1524000"/>
              <a:gd name="connsiteX5" fmla="*/ 304800 w 1587500"/>
              <a:gd name="connsiteY5" fmla="*/ 31750 h 1524000"/>
              <a:gd name="connsiteX6" fmla="*/ 304800 w 1587500"/>
              <a:gd name="connsiteY6" fmla="*/ 3175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7500" h="1524000">
                <a:moveTo>
                  <a:pt x="438150" y="0"/>
                </a:moveTo>
                <a:lnTo>
                  <a:pt x="546100" y="260350"/>
                </a:lnTo>
                <a:cubicBezTo>
                  <a:pt x="729192" y="281517"/>
                  <a:pt x="944487" y="195170"/>
                  <a:pt x="1235914" y="490445"/>
                </a:cubicBezTo>
                <a:cubicBezTo>
                  <a:pt x="1587500" y="1107141"/>
                  <a:pt x="1069968" y="1133480"/>
                  <a:pt x="971550" y="1524000"/>
                </a:cubicBezTo>
                <a:cubicBezTo>
                  <a:pt x="1002631" y="858372"/>
                  <a:pt x="0" y="943848"/>
                  <a:pt x="393700" y="304800"/>
                </a:cubicBezTo>
                <a:lnTo>
                  <a:pt x="304800" y="31750"/>
                </a:lnTo>
                <a:lnTo>
                  <a:pt x="304800" y="31750"/>
                </a:lnTo>
              </a:path>
            </a:pathLst>
          </a:custGeom>
          <a:solidFill>
            <a:srgbClr val="3DC19E">
              <a:alpha val="50000"/>
            </a:srgbClr>
          </a:solidFill>
          <a:ln w="38100" cap="flat" cmpd="sng" algn="ctr">
            <a:solidFill>
              <a:srgbClr val="5E743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Freeform 42"/>
          <p:cNvSpPr/>
          <p:nvPr/>
        </p:nvSpPr>
        <p:spPr>
          <a:xfrm rot="3653065">
            <a:off x="1101691" y="2119409"/>
            <a:ext cx="1447938" cy="1628582"/>
          </a:xfrm>
          <a:custGeom>
            <a:avLst/>
            <a:gdLst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679450 w 1200150"/>
              <a:gd name="connsiteY3" fmla="*/ 1524000 h 1524000"/>
              <a:gd name="connsiteX4" fmla="*/ 628650 w 1200150"/>
              <a:gd name="connsiteY4" fmla="*/ 1174750 h 1524000"/>
              <a:gd name="connsiteX5" fmla="*/ 393700 w 1200150"/>
              <a:gd name="connsiteY5" fmla="*/ 838200 h 1524000"/>
              <a:gd name="connsiteX6" fmla="*/ 0 w 1200150"/>
              <a:gd name="connsiteY6" fmla="*/ 641350 h 1524000"/>
              <a:gd name="connsiteX7" fmla="*/ 101600 w 1200150"/>
              <a:gd name="connsiteY7" fmla="*/ 304800 h 1524000"/>
              <a:gd name="connsiteX8" fmla="*/ 12700 w 1200150"/>
              <a:gd name="connsiteY8" fmla="*/ 31750 h 1524000"/>
              <a:gd name="connsiteX9" fmla="*/ 12700 w 1200150"/>
              <a:gd name="connsiteY9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679450 w 1200150"/>
              <a:gd name="connsiteY3" fmla="*/ 1524000 h 1524000"/>
              <a:gd name="connsiteX4" fmla="*/ 628650 w 1200150"/>
              <a:gd name="connsiteY4" fmla="*/ 1174750 h 1524000"/>
              <a:gd name="connsiteX5" fmla="*/ 393700 w 1200150"/>
              <a:gd name="connsiteY5" fmla="*/ 838200 h 1524000"/>
              <a:gd name="connsiteX6" fmla="*/ 0 w 1200150"/>
              <a:gd name="connsiteY6" fmla="*/ 641350 h 1524000"/>
              <a:gd name="connsiteX7" fmla="*/ 101600 w 1200150"/>
              <a:gd name="connsiteY7" fmla="*/ 304800 h 1524000"/>
              <a:gd name="connsiteX8" fmla="*/ 12700 w 1200150"/>
              <a:gd name="connsiteY8" fmla="*/ 31750 h 1524000"/>
              <a:gd name="connsiteX9" fmla="*/ 12700 w 1200150"/>
              <a:gd name="connsiteY9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679450 w 1200150"/>
              <a:gd name="connsiteY3" fmla="*/ 1524000 h 1524000"/>
              <a:gd name="connsiteX4" fmla="*/ 628650 w 1200150"/>
              <a:gd name="connsiteY4" fmla="*/ 1174750 h 1524000"/>
              <a:gd name="connsiteX5" fmla="*/ 393700 w 1200150"/>
              <a:gd name="connsiteY5" fmla="*/ 838200 h 1524000"/>
              <a:gd name="connsiteX6" fmla="*/ 0 w 1200150"/>
              <a:gd name="connsiteY6" fmla="*/ 641350 h 1524000"/>
              <a:gd name="connsiteX7" fmla="*/ 101600 w 1200150"/>
              <a:gd name="connsiteY7" fmla="*/ 304800 h 1524000"/>
              <a:gd name="connsiteX8" fmla="*/ 12700 w 1200150"/>
              <a:gd name="connsiteY8" fmla="*/ 31750 h 1524000"/>
              <a:gd name="connsiteX9" fmla="*/ 12700 w 1200150"/>
              <a:gd name="connsiteY9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679450 w 1200150"/>
              <a:gd name="connsiteY4" fmla="*/ 1524000 h 1524000"/>
              <a:gd name="connsiteX5" fmla="*/ 628650 w 1200150"/>
              <a:gd name="connsiteY5" fmla="*/ 1174750 h 1524000"/>
              <a:gd name="connsiteX6" fmla="*/ 393700 w 1200150"/>
              <a:gd name="connsiteY6" fmla="*/ 838200 h 1524000"/>
              <a:gd name="connsiteX7" fmla="*/ 0 w 1200150"/>
              <a:gd name="connsiteY7" fmla="*/ 641350 h 1524000"/>
              <a:gd name="connsiteX8" fmla="*/ 101600 w 1200150"/>
              <a:gd name="connsiteY8" fmla="*/ 304800 h 1524000"/>
              <a:gd name="connsiteX9" fmla="*/ 12700 w 1200150"/>
              <a:gd name="connsiteY9" fmla="*/ 31750 h 1524000"/>
              <a:gd name="connsiteX10" fmla="*/ 12700 w 1200150"/>
              <a:gd name="connsiteY10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679450 w 1200150"/>
              <a:gd name="connsiteY4" fmla="*/ 1524000 h 1524000"/>
              <a:gd name="connsiteX5" fmla="*/ 628650 w 1200150"/>
              <a:gd name="connsiteY5" fmla="*/ 1174750 h 1524000"/>
              <a:gd name="connsiteX6" fmla="*/ 393700 w 1200150"/>
              <a:gd name="connsiteY6" fmla="*/ 838200 h 1524000"/>
              <a:gd name="connsiteX7" fmla="*/ 0 w 1200150"/>
              <a:gd name="connsiteY7" fmla="*/ 641350 h 1524000"/>
              <a:gd name="connsiteX8" fmla="*/ 101600 w 1200150"/>
              <a:gd name="connsiteY8" fmla="*/ 304800 h 1524000"/>
              <a:gd name="connsiteX9" fmla="*/ 12700 w 1200150"/>
              <a:gd name="connsiteY9" fmla="*/ 31750 h 1524000"/>
              <a:gd name="connsiteX10" fmla="*/ 12700 w 1200150"/>
              <a:gd name="connsiteY10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679450 w 1200150"/>
              <a:gd name="connsiteY4" fmla="*/ 1524000 h 1524000"/>
              <a:gd name="connsiteX5" fmla="*/ 628650 w 1200150"/>
              <a:gd name="connsiteY5" fmla="*/ 1174750 h 1524000"/>
              <a:gd name="connsiteX6" fmla="*/ 393700 w 1200150"/>
              <a:gd name="connsiteY6" fmla="*/ 838200 h 1524000"/>
              <a:gd name="connsiteX7" fmla="*/ 0 w 1200150"/>
              <a:gd name="connsiteY7" fmla="*/ 641350 h 1524000"/>
              <a:gd name="connsiteX8" fmla="*/ 101600 w 1200150"/>
              <a:gd name="connsiteY8" fmla="*/ 304800 h 1524000"/>
              <a:gd name="connsiteX9" fmla="*/ 12700 w 1200150"/>
              <a:gd name="connsiteY9" fmla="*/ 31750 h 1524000"/>
              <a:gd name="connsiteX10" fmla="*/ 12700 w 1200150"/>
              <a:gd name="connsiteY10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863600 w 1200150"/>
              <a:gd name="connsiteY4" fmla="*/ 622300 h 1524000"/>
              <a:gd name="connsiteX5" fmla="*/ 679450 w 1200150"/>
              <a:gd name="connsiteY5" fmla="*/ 1524000 h 1524000"/>
              <a:gd name="connsiteX6" fmla="*/ 628650 w 1200150"/>
              <a:gd name="connsiteY6" fmla="*/ 1174750 h 1524000"/>
              <a:gd name="connsiteX7" fmla="*/ 393700 w 1200150"/>
              <a:gd name="connsiteY7" fmla="*/ 838200 h 1524000"/>
              <a:gd name="connsiteX8" fmla="*/ 0 w 1200150"/>
              <a:gd name="connsiteY8" fmla="*/ 641350 h 1524000"/>
              <a:gd name="connsiteX9" fmla="*/ 101600 w 1200150"/>
              <a:gd name="connsiteY9" fmla="*/ 304800 h 1524000"/>
              <a:gd name="connsiteX10" fmla="*/ 12700 w 1200150"/>
              <a:gd name="connsiteY10" fmla="*/ 31750 h 1524000"/>
              <a:gd name="connsiteX11" fmla="*/ 12700 w 1200150"/>
              <a:gd name="connsiteY11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863600 w 1200150"/>
              <a:gd name="connsiteY4" fmla="*/ 622300 h 1524000"/>
              <a:gd name="connsiteX5" fmla="*/ 1077164 w 1200150"/>
              <a:gd name="connsiteY5" fmla="*/ 1117600 h 1524000"/>
              <a:gd name="connsiteX6" fmla="*/ 679450 w 1200150"/>
              <a:gd name="connsiteY6" fmla="*/ 1524000 h 1524000"/>
              <a:gd name="connsiteX7" fmla="*/ 628650 w 1200150"/>
              <a:gd name="connsiteY7" fmla="*/ 1174750 h 1524000"/>
              <a:gd name="connsiteX8" fmla="*/ 393700 w 1200150"/>
              <a:gd name="connsiteY8" fmla="*/ 838200 h 1524000"/>
              <a:gd name="connsiteX9" fmla="*/ 0 w 1200150"/>
              <a:gd name="connsiteY9" fmla="*/ 641350 h 1524000"/>
              <a:gd name="connsiteX10" fmla="*/ 101600 w 1200150"/>
              <a:gd name="connsiteY10" fmla="*/ 304800 h 1524000"/>
              <a:gd name="connsiteX11" fmla="*/ 12700 w 1200150"/>
              <a:gd name="connsiteY11" fmla="*/ 31750 h 1524000"/>
              <a:gd name="connsiteX12" fmla="*/ 12700 w 1200150"/>
              <a:gd name="connsiteY12" fmla="*/ 31750 h 1524000"/>
              <a:gd name="connsiteX0" fmla="*/ 146050 w 1274014"/>
              <a:gd name="connsiteY0" fmla="*/ 57150 h 1581150"/>
              <a:gd name="connsiteX1" fmla="*/ 254000 w 1274014"/>
              <a:gd name="connsiteY1" fmla="*/ 317500 h 1581150"/>
              <a:gd name="connsiteX2" fmla="*/ 1200150 w 1274014"/>
              <a:gd name="connsiteY2" fmla="*/ 971550 h 1581150"/>
              <a:gd name="connsiteX3" fmla="*/ 1274014 w 1274014"/>
              <a:gd name="connsiteY3" fmla="*/ 539750 h 1581150"/>
              <a:gd name="connsiteX4" fmla="*/ 863600 w 1274014"/>
              <a:gd name="connsiteY4" fmla="*/ 679450 h 1581150"/>
              <a:gd name="connsiteX5" fmla="*/ 1077164 w 1274014"/>
              <a:gd name="connsiteY5" fmla="*/ 1174750 h 1581150"/>
              <a:gd name="connsiteX6" fmla="*/ 679450 w 1274014"/>
              <a:gd name="connsiteY6" fmla="*/ 1581150 h 1581150"/>
              <a:gd name="connsiteX7" fmla="*/ 628650 w 1274014"/>
              <a:gd name="connsiteY7" fmla="*/ 1231900 h 1581150"/>
              <a:gd name="connsiteX8" fmla="*/ 393700 w 1274014"/>
              <a:gd name="connsiteY8" fmla="*/ 895350 h 1581150"/>
              <a:gd name="connsiteX9" fmla="*/ 0 w 1274014"/>
              <a:gd name="connsiteY9" fmla="*/ 698500 h 1581150"/>
              <a:gd name="connsiteX10" fmla="*/ 101600 w 1274014"/>
              <a:gd name="connsiteY10" fmla="*/ 361950 h 1581150"/>
              <a:gd name="connsiteX11" fmla="*/ 12700 w 1274014"/>
              <a:gd name="connsiteY11" fmla="*/ 88900 h 1581150"/>
              <a:gd name="connsiteX12" fmla="*/ 12700 w 1274014"/>
              <a:gd name="connsiteY12" fmla="*/ 88900 h 1581150"/>
              <a:gd name="connsiteX0" fmla="*/ 146050 w 1488017"/>
              <a:gd name="connsiteY0" fmla="*/ 0 h 1524000"/>
              <a:gd name="connsiteX1" fmla="*/ 254000 w 1488017"/>
              <a:gd name="connsiteY1" fmla="*/ 260350 h 1524000"/>
              <a:gd name="connsiteX2" fmla="*/ 1200150 w 1488017"/>
              <a:gd name="connsiteY2" fmla="*/ 914400 h 1524000"/>
              <a:gd name="connsiteX3" fmla="*/ 1274014 w 1488017"/>
              <a:gd name="connsiteY3" fmla="*/ 482600 h 1524000"/>
              <a:gd name="connsiteX4" fmla="*/ 863600 w 1488017"/>
              <a:gd name="connsiteY4" fmla="*/ 622300 h 1524000"/>
              <a:gd name="connsiteX5" fmla="*/ 1077164 w 1488017"/>
              <a:gd name="connsiteY5" fmla="*/ 1117600 h 1524000"/>
              <a:gd name="connsiteX6" fmla="*/ 679450 w 1488017"/>
              <a:gd name="connsiteY6" fmla="*/ 1524000 h 1524000"/>
              <a:gd name="connsiteX7" fmla="*/ 628650 w 1488017"/>
              <a:gd name="connsiteY7" fmla="*/ 1174750 h 1524000"/>
              <a:gd name="connsiteX8" fmla="*/ 393700 w 1488017"/>
              <a:gd name="connsiteY8" fmla="*/ 838200 h 1524000"/>
              <a:gd name="connsiteX9" fmla="*/ 0 w 1488017"/>
              <a:gd name="connsiteY9" fmla="*/ 641350 h 1524000"/>
              <a:gd name="connsiteX10" fmla="*/ 101600 w 1488017"/>
              <a:gd name="connsiteY10" fmla="*/ 304800 h 1524000"/>
              <a:gd name="connsiteX11" fmla="*/ 12700 w 1488017"/>
              <a:gd name="connsiteY11" fmla="*/ 31750 h 1524000"/>
              <a:gd name="connsiteX12" fmla="*/ 12700 w 1488017"/>
              <a:gd name="connsiteY12" fmla="*/ 31750 h 1524000"/>
              <a:gd name="connsiteX0" fmla="*/ 146050 w 1488017"/>
              <a:gd name="connsiteY0" fmla="*/ 0 h 1524000"/>
              <a:gd name="connsiteX1" fmla="*/ 254000 w 1488017"/>
              <a:gd name="connsiteY1" fmla="*/ 260350 h 1524000"/>
              <a:gd name="connsiteX2" fmla="*/ 1200150 w 1488017"/>
              <a:gd name="connsiteY2" fmla="*/ 914400 h 1524000"/>
              <a:gd name="connsiteX3" fmla="*/ 1274014 w 1488017"/>
              <a:gd name="connsiteY3" fmla="*/ 482600 h 1524000"/>
              <a:gd name="connsiteX4" fmla="*/ 863600 w 1488017"/>
              <a:gd name="connsiteY4" fmla="*/ 622300 h 1524000"/>
              <a:gd name="connsiteX5" fmla="*/ 1077164 w 1488017"/>
              <a:gd name="connsiteY5" fmla="*/ 1117600 h 1524000"/>
              <a:gd name="connsiteX6" fmla="*/ 679450 w 1488017"/>
              <a:gd name="connsiteY6" fmla="*/ 1524000 h 1524000"/>
              <a:gd name="connsiteX7" fmla="*/ 628650 w 1488017"/>
              <a:gd name="connsiteY7" fmla="*/ 1174750 h 1524000"/>
              <a:gd name="connsiteX8" fmla="*/ 393700 w 1488017"/>
              <a:gd name="connsiteY8" fmla="*/ 838200 h 1524000"/>
              <a:gd name="connsiteX9" fmla="*/ 0 w 1488017"/>
              <a:gd name="connsiteY9" fmla="*/ 641350 h 1524000"/>
              <a:gd name="connsiteX10" fmla="*/ 101600 w 1488017"/>
              <a:gd name="connsiteY10" fmla="*/ 304800 h 1524000"/>
              <a:gd name="connsiteX11" fmla="*/ 12700 w 1488017"/>
              <a:gd name="connsiteY11" fmla="*/ 31750 h 1524000"/>
              <a:gd name="connsiteX12" fmla="*/ 12700 w 1488017"/>
              <a:gd name="connsiteY12" fmla="*/ 31750 h 1524000"/>
              <a:gd name="connsiteX0" fmla="*/ 146050 w 1278247"/>
              <a:gd name="connsiteY0" fmla="*/ 0 h 1524000"/>
              <a:gd name="connsiteX1" fmla="*/ 254000 w 1278247"/>
              <a:gd name="connsiteY1" fmla="*/ 260350 h 1524000"/>
              <a:gd name="connsiteX2" fmla="*/ 1274014 w 1278247"/>
              <a:gd name="connsiteY2" fmla="*/ 482600 h 1524000"/>
              <a:gd name="connsiteX3" fmla="*/ 863600 w 1278247"/>
              <a:gd name="connsiteY3" fmla="*/ 622300 h 1524000"/>
              <a:gd name="connsiteX4" fmla="*/ 1077164 w 1278247"/>
              <a:gd name="connsiteY4" fmla="*/ 1117600 h 1524000"/>
              <a:gd name="connsiteX5" fmla="*/ 679450 w 1278247"/>
              <a:gd name="connsiteY5" fmla="*/ 1524000 h 1524000"/>
              <a:gd name="connsiteX6" fmla="*/ 628650 w 1278247"/>
              <a:gd name="connsiteY6" fmla="*/ 1174750 h 1524000"/>
              <a:gd name="connsiteX7" fmla="*/ 393700 w 1278247"/>
              <a:gd name="connsiteY7" fmla="*/ 838200 h 1524000"/>
              <a:gd name="connsiteX8" fmla="*/ 0 w 1278247"/>
              <a:gd name="connsiteY8" fmla="*/ 641350 h 1524000"/>
              <a:gd name="connsiteX9" fmla="*/ 101600 w 1278247"/>
              <a:gd name="connsiteY9" fmla="*/ 304800 h 1524000"/>
              <a:gd name="connsiteX10" fmla="*/ 12700 w 1278247"/>
              <a:gd name="connsiteY10" fmla="*/ 31750 h 1524000"/>
              <a:gd name="connsiteX11" fmla="*/ 12700 w 1278247"/>
              <a:gd name="connsiteY11" fmla="*/ 31750 h 1524000"/>
              <a:gd name="connsiteX0" fmla="*/ 146050 w 1107856"/>
              <a:gd name="connsiteY0" fmla="*/ 0 h 1524000"/>
              <a:gd name="connsiteX1" fmla="*/ 254000 w 1107856"/>
              <a:gd name="connsiteY1" fmla="*/ 260350 h 1524000"/>
              <a:gd name="connsiteX2" fmla="*/ 863600 w 1107856"/>
              <a:gd name="connsiteY2" fmla="*/ 622300 h 1524000"/>
              <a:gd name="connsiteX3" fmla="*/ 1077164 w 1107856"/>
              <a:gd name="connsiteY3" fmla="*/ 1117600 h 1524000"/>
              <a:gd name="connsiteX4" fmla="*/ 679450 w 1107856"/>
              <a:gd name="connsiteY4" fmla="*/ 1524000 h 1524000"/>
              <a:gd name="connsiteX5" fmla="*/ 628650 w 1107856"/>
              <a:gd name="connsiteY5" fmla="*/ 1174750 h 1524000"/>
              <a:gd name="connsiteX6" fmla="*/ 393700 w 1107856"/>
              <a:gd name="connsiteY6" fmla="*/ 838200 h 1524000"/>
              <a:gd name="connsiteX7" fmla="*/ 0 w 1107856"/>
              <a:gd name="connsiteY7" fmla="*/ 641350 h 1524000"/>
              <a:gd name="connsiteX8" fmla="*/ 101600 w 1107856"/>
              <a:gd name="connsiteY8" fmla="*/ 304800 h 1524000"/>
              <a:gd name="connsiteX9" fmla="*/ 12700 w 1107856"/>
              <a:gd name="connsiteY9" fmla="*/ 31750 h 1524000"/>
              <a:gd name="connsiteX10" fmla="*/ 12700 w 1107856"/>
              <a:gd name="connsiteY10" fmla="*/ 31750 h 1524000"/>
              <a:gd name="connsiteX0" fmla="*/ 146050 w 1121225"/>
              <a:gd name="connsiteY0" fmla="*/ 0 h 1524000"/>
              <a:gd name="connsiteX1" fmla="*/ 254000 w 1121225"/>
              <a:gd name="connsiteY1" fmla="*/ 260350 h 1524000"/>
              <a:gd name="connsiteX2" fmla="*/ 943814 w 1121225"/>
              <a:gd name="connsiteY2" fmla="*/ 490445 h 1524000"/>
              <a:gd name="connsiteX3" fmla="*/ 1077164 w 1121225"/>
              <a:gd name="connsiteY3" fmla="*/ 1117600 h 1524000"/>
              <a:gd name="connsiteX4" fmla="*/ 679450 w 1121225"/>
              <a:gd name="connsiteY4" fmla="*/ 1524000 h 1524000"/>
              <a:gd name="connsiteX5" fmla="*/ 628650 w 1121225"/>
              <a:gd name="connsiteY5" fmla="*/ 1174750 h 1524000"/>
              <a:gd name="connsiteX6" fmla="*/ 393700 w 1121225"/>
              <a:gd name="connsiteY6" fmla="*/ 838200 h 1524000"/>
              <a:gd name="connsiteX7" fmla="*/ 0 w 1121225"/>
              <a:gd name="connsiteY7" fmla="*/ 641350 h 1524000"/>
              <a:gd name="connsiteX8" fmla="*/ 101600 w 1121225"/>
              <a:gd name="connsiteY8" fmla="*/ 304800 h 1524000"/>
              <a:gd name="connsiteX9" fmla="*/ 12700 w 1121225"/>
              <a:gd name="connsiteY9" fmla="*/ 31750 h 1524000"/>
              <a:gd name="connsiteX10" fmla="*/ 12700 w 1121225"/>
              <a:gd name="connsiteY10" fmla="*/ 31750 h 1524000"/>
              <a:gd name="connsiteX0" fmla="*/ 146050 w 1121225"/>
              <a:gd name="connsiteY0" fmla="*/ 0 h 1524000"/>
              <a:gd name="connsiteX1" fmla="*/ 254000 w 1121225"/>
              <a:gd name="connsiteY1" fmla="*/ 260350 h 1524000"/>
              <a:gd name="connsiteX2" fmla="*/ 943814 w 1121225"/>
              <a:gd name="connsiteY2" fmla="*/ 490445 h 1524000"/>
              <a:gd name="connsiteX3" fmla="*/ 1077164 w 1121225"/>
              <a:gd name="connsiteY3" fmla="*/ 1117600 h 1524000"/>
              <a:gd name="connsiteX4" fmla="*/ 679450 w 1121225"/>
              <a:gd name="connsiteY4" fmla="*/ 1524000 h 1524000"/>
              <a:gd name="connsiteX5" fmla="*/ 628650 w 1121225"/>
              <a:gd name="connsiteY5" fmla="*/ 1174750 h 1524000"/>
              <a:gd name="connsiteX6" fmla="*/ 393700 w 1121225"/>
              <a:gd name="connsiteY6" fmla="*/ 838200 h 1524000"/>
              <a:gd name="connsiteX7" fmla="*/ 0 w 1121225"/>
              <a:gd name="connsiteY7" fmla="*/ 641350 h 1524000"/>
              <a:gd name="connsiteX8" fmla="*/ 101600 w 1121225"/>
              <a:gd name="connsiteY8" fmla="*/ 304800 h 1524000"/>
              <a:gd name="connsiteX9" fmla="*/ 12700 w 1121225"/>
              <a:gd name="connsiteY9" fmla="*/ 31750 h 1524000"/>
              <a:gd name="connsiteX10" fmla="*/ 12700 w 1121225"/>
              <a:gd name="connsiteY10" fmla="*/ 31750 h 1524000"/>
              <a:gd name="connsiteX0" fmla="*/ 146050 w 1121225"/>
              <a:gd name="connsiteY0" fmla="*/ 0 h 1524000"/>
              <a:gd name="connsiteX1" fmla="*/ 254000 w 1121225"/>
              <a:gd name="connsiteY1" fmla="*/ 260350 h 1524000"/>
              <a:gd name="connsiteX2" fmla="*/ 943814 w 1121225"/>
              <a:gd name="connsiteY2" fmla="*/ 490445 h 1524000"/>
              <a:gd name="connsiteX3" fmla="*/ 1077164 w 1121225"/>
              <a:gd name="connsiteY3" fmla="*/ 1117600 h 1524000"/>
              <a:gd name="connsiteX4" fmla="*/ 679450 w 1121225"/>
              <a:gd name="connsiteY4" fmla="*/ 1524000 h 1524000"/>
              <a:gd name="connsiteX5" fmla="*/ 628650 w 1121225"/>
              <a:gd name="connsiteY5" fmla="*/ 1174750 h 1524000"/>
              <a:gd name="connsiteX6" fmla="*/ 393700 w 1121225"/>
              <a:gd name="connsiteY6" fmla="*/ 838200 h 1524000"/>
              <a:gd name="connsiteX7" fmla="*/ 0 w 1121225"/>
              <a:gd name="connsiteY7" fmla="*/ 641350 h 1524000"/>
              <a:gd name="connsiteX8" fmla="*/ 101600 w 1121225"/>
              <a:gd name="connsiteY8" fmla="*/ 304800 h 1524000"/>
              <a:gd name="connsiteX9" fmla="*/ 12700 w 1121225"/>
              <a:gd name="connsiteY9" fmla="*/ 31750 h 1524000"/>
              <a:gd name="connsiteX10" fmla="*/ 12700 w 1121225"/>
              <a:gd name="connsiteY10" fmla="*/ 31750 h 1524000"/>
              <a:gd name="connsiteX0" fmla="*/ 146050 w 1225550"/>
              <a:gd name="connsiteY0" fmla="*/ 0 h 1524000"/>
              <a:gd name="connsiteX1" fmla="*/ 254000 w 1225550"/>
              <a:gd name="connsiteY1" fmla="*/ 260350 h 1524000"/>
              <a:gd name="connsiteX2" fmla="*/ 943814 w 1225550"/>
              <a:gd name="connsiteY2" fmla="*/ 490445 h 1524000"/>
              <a:gd name="connsiteX3" fmla="*/ 1077164 w 1225550"/>
              <a:gd name="connsiteY3" fmla="*/ 1117600 h 1524000"/>
              <a:gd name="connsiteX4" fmla="*/ 679450 w 1225550"/>
              <a:gd name="connsiteY4" fmla="*/ 1524000 h 1524000"/>
              <a:gd name="connsiteX5" fmla="*/ 628650 w 1225550"/>
              <a:gd name="connsiteY5" fmla="*/ 1174750 h 1524000"/>
              <a:gd name="connsiteX6" fmla="*/ 393700 w 1225550"/>
              <a:gd name="connsiteY6" fmla="*/ 838200 h 1524000"/>
              <a:gd name="connsiteX7" fmla="*/ 0 w 1225550"/>
              <a:gd name="connsiteY7" fmla="*/ 641350 h 1524000"/>
              <a:gd name="connsiteX8" fmla="*/ 101600 w 1225550"/>
              <a:gd name="connsiteY8" fmla="*/ 304800 h 1524000"/>
              <a:gd name="connsiteX9" fmla="*/ 12700 w 1225550"/>
              <a:gd name="connsiteY9" fmla="*/ 31750 h 1524000"/>
              <a:gd name="connsiteX10" fmla="*/ 12700 w 1225550"/>
              <a:gd name="connsiteY10" fmla="*/ 31750 h 1524000"/>
              <a:gd name="connsiteX0" fmla="*/ 146050 w 1225550"/>
              <a:gd name="connsiteY0" fmla="*/ 0 h 1524000"/>
              <a:gd name="connsiteX1" fmla="*/ 254000 w 1225550"/>
              <a:gd name="connsiteY1" fmla="*/ 260350 h 1524000"/>
              <a:gd name="connsiteX2" fmla="*/ 943814 w 1225550"/>
              <a:gd name="connsiteY2" fmla="*/ 490445 h 1524000"/>
              <a:gd name="connsiteX3" fmla="*/ 1077164 w 1225550"/>
              <a:gd name="connsiteY3" fmla="*/ 1117600 h 1524000"/>
              <a:gd name="connsiteX4" fmla="*/ 679450 w 1225550"/>
              <a:gd name="connsiteY4" fmla="*/ 1524000 h 1524000"/>
              <a:gd name="connsiteX5" fmla="*/ 628650 w 1225550"/>
              <a:gd name="connsiteY5" fmla="*/ 1174750 h 1524000"/>
              <a:gd name="connsiteX6" fmla="*/ 393700 w 1225550"/>
              <a:gd name="connsiteY6" fmla="*/ 838200 h 1524000"/>
              <a:gd name="connsiteX7" fmla="*/ 0 w 1225550"/>
              <a:gd name="connsiteY7" fmla="*/ 641350 h 1524000"/>
              <a:gd name="connsiteX8" fmla="*/ 101600 w 1225550"/>
              <a:gd name="connsiteY8" fmla="*/ 304800 h 1524000"/>
              <a:gd name="connsiteX9" fmla="*/ 12700 w 1225550"/>
              <a:gd name="connsiteY9" fmla="*/ 31750 h 1524000"/>
              <a:gd name="connsiteX10" fmla="*/ 12700 w 1225550"/>
              <a:gd name="connsiteY10" fmla="*/ 31750 h 1524000"/>
              <a:gd name="connsiteX0" fmla="*/ 133350 w 1212850"/>
              <a:gd name="connsiteY0" fmla="*/ 0 h 1524000"/>
              <a:gd name="connsiteX1" fmla="*/ 241300 w 1212850"/>
              <a:gd name="connsiteY1" fmla="*/ 260350 h 1524000"/>
              <a:gd name="connsiteX2" fmla="*/ 931114 w 1212850"/>
              <a:gd name="connsiteY2" fmla="*/ 490445 h 1524000"/>
              <a:gd name="connsiteX3" fmla="*/ 1064464 w 1212850"/>
              <a:gd name="connsiteY3" fmla="*/ 1117600 h 1524000"/>
              <a:gd name="connsiteX4" fmla="*/ 666750 w 1212850"/>
              <a:gd name="connsiteY4" fmla="*/ 1524000 h 1524000"/>
              <a:gd name="connsiteX5" fmla="*/ 615950 w 1212850"/>
              <a:gd name="connsiteY5" fmla="*/ 1174750 h 1524000"/>
              <a:gd name="connsiteX6" fmla="*/ 381000 w 1212850"/>
              <a:gd name="connsiteY6" fmla="*/ 838200 h 1524000"/>
              <a:gd name="connsiteX7" fmla="*/ 88900 w 1212850"/>
              <a:gd name="connsiteY7" fmla="*/ 304800 h 1524000"/>
              <a:gd name="connsiteX8" fmla="*/ 0 w 1212850"/>
              <a:gd name="connsiteY8" fmla="*/ 31750 h 1524000"/>
              <a:gd name="connsiteX9" fmla="*/ 0 w 1212850"/>
              <a:gd name="connsiteY9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893233 w 1490133"/>
              <a:gd name="connsiteY5" fmla="*/ 1174750 h 1524000"/>
              <a:gd name="connsiteX6" fmla="*/ 658283 w 1490133"/>
              <a:gd name="connsiteY6" fmla="*/ 838200 h 1524000"/>
              <a:gd name="connsiteX7" fmla="*/ 366183 w 1490133"/>
              <a:gd name="connsiteY7" fmla="*/ 304800 h 1524000"/>
              <a:gd name="connsiteX8" fmla="*/ 277283 w 1490133"/>
              <a:gd name="connsiteY8" fmla="*/ 31750 h 1524000"/>
              <a:gd name="connsiteX9" fmla="*/ 277283 w 1490133"/>
              <a:gd name="connsiteY9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658283 w 1490133"/>
              <a:gd name="connsiteY5" fmla="*/ 838200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658283 w 1490133"/>
              <a:gd name="connsiteY5" fmla="*/ 838200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658283 w 1490133"/>
              <a:gd name="connsiteY5" fmla="*/ 838200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738497 w 1490133"/>
              <a:gd name="connsiteY5" fmla="*/ 892342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279305"/>
              <a:gd name="connsiteY0" fmla="*/ 0 h 1524000"/>
              <a:gd name="connsiteX1" fmla="*/ 518583 w 1279305"/>
              <a:gd name="connsiteY1" fmla="*/ 260350 h 1524000"/>
              <a:gd name="connsiteX2" fmla="*/ 1208397 w 1279305"/>
              <a:gd name="connsiteY2" fmla="*/ 490445 h 1524000"/>
              <a:gd name="connsiteX3" fmla="*/ 944033 w 1279305"/>
              <a:gd name="connsiteY3" fmla="*/ 1524000 h 1524000"/>
              <a:gd name="connsiteX4" fmla="*/ 738497 w 1279305"/>
              <a:gd name="connsiteY4" fmla="*/ 892342 h 1524000"/>
              <a:gd name="connsiteX5" fmla="*/ 366183 w 1279305"/>
              <a:gd name="connsiteY5" fmla="*/ 304800 h 1524000"/>
              <a:gd name="connsiteX6" fmla="*/ 277283 w 1279305"/>
              <a:gd name="connsiteY6" fmla="*/ 31750 h 1524000"/>
              <a:gd name="connsiteX7" fmla="*/ 277283 w 1279305"/>
              <a:gd name="connsiteY7" fmla="*/ 31750 h 1524000"/>
              <a:gd name="connsiteX0" fmla="*/ 410633 w 1686983"/>
              <a:gd name="connsiteY0" fmla="*/ 0 h 1524000"/>
              <a:gd name="connsiteX1" fmla="*/ 518583 w 1686983"/>
              <a:gd name="connsiteY1" fmla="*/ 260350 h 1524000"/>
              <a:gd name="connsiteX2" fmla="*/ 1208397 w 1686983"/>
              <a:gd name="connsiteY2" fmla="*/ 490445 h 1524000"/>
              <a:gd name="connsiteX3" fmla="*/ 944033 w 1686983"/>
              <a:gd name="connsiteY3" fmla="*/ 1524000 h 1524000"/>
              <a:gd name="connsiteX4" fmla="*/ 738497 w 1686983"/>
              <a:gd name="connsiteY4" fmla="*/ 892342 h 1524000"/>
              <a:gd name="connsiteX5" fmla="*/ 366183 w 1686983"/>
              <a:gd name="connsiteY5" fmla="*/ 304800 h 1524000"/>
              <a:gd name="connsiteX6" fmla="*/ 277283 w 1686983"/>
              <a:gd name="connsiteY6" fmla="*/ 31750 h 1524000"/>
              <a:gd name="connsiteX7" fmla="*/ 277283 w 1686983"/>
              <a:gd name="connsiteY7" fmla="*/ 31750 h 1524000"/>
              <a:gd name="connsiteX0" fmla="*/ 410633 w 1686983"/>
              <a:gd name="connsiteY0" fmla="*/ 0 h 1524000"/>
              <a:gd name="connsiteX1" fmla="*/ 518583 w 1686983"/>
              <a:gd name="connsiteY1" fmla="*/ 260350 h 1524000"/>
              <a:gd name="connsiteX2" fmla="*/ 1208397 w 1686983"/>
              <a:gd name="connsiteY2" fmla="*/ 490445 h 1524000"/>
              <a:gd name="connsiteX3" fmla="*/ 944033 w 1686983"/>
              <a:gd name="connsiteY3" fmla="*/ 1524000 h 1524000"/>
              <a:gd name="connsiteX4" fmla="*/ 738497 w 1686983"/>
              <a:gd name="connsiteY4" fmla="*/ 892342 h 1524000"/>
              <a:gd name="connsiteX5" fmla="*/ 366183 w 1686983"/>
              <a:gd name="connsiteY5" fmla="*/ 304800 h 1524000"/>
              <a:gd name="connsiteX6" fmla="*/ 277283 w 1686983"/>
              <a:gd name="connsiteY6" fmla="*/ 31750 h 1524000"/>
              <a:gd name="connsiteX7" fmla="*/ 277283 w 1686983"/>
              <a:gd name="connsiteY7" fmla="*/ 31750 h 1524000"/>
              <a:gd name="connsiteX0" fmla="*/ 410633 w 1559983"/>
              <a:gd name="connsiteY0" fmla="*/ 0 h 1524000"/>
              <a:gd name="connsiteX1" fmla="*/ 518583 w 1559983"/>
              <a:gd name="connsiteY1" fmla="*/ 260350 h 1524000"/>
              <a:gd name="connsiteX2" fmla="*/ 1208397 w 1559983"/>
              <a:gd name="connsiteY2" fmla="*/ 490445 h 1524000"/>
              <a:gd name="connsiteX3" fmla="*/ 944033 w 1559983"/>
              <a:gd name="connsiteY3" fmla="*/ 1524000 h 1524000"/>
              <a:gd name="connsiteX4" fmla="*/ 738497 w 1559983"/>
              <a:gd name="connsiteY4" fmla="*/ 892342 h 1524000"/>
              <a:gd name="connsiteX5" fmla="*/ 366183 w 1559983"/>
              <a:gd name="connsiteY5" fmla="*/ 304800 h 1524000"/>
              <a:gd name="connsiteX6" fmla="*/ 277283 w 1559983"/>
              <a:gd name="connsiteY6" fmla="*/ 31750 h 1524000"/>
              <a:gd name="connsiteX7" fmla="*/ 277283 w 1559983"/>
              <a:gd name="connsiteY7" fmla="*/ 31750 h 1524000"/>
              <a:gd name="connsiteX0" fmla="*/ 133350 w 1282700"/>
              <a:gd name="connsiteY0" fmla="*/ 0 h 1524000"/>
              <a:gd name="connsiteX1" fmla="*/ 241300 w 1282700"/>
              <a:gd name="connsiteY1" fmla="*/ 260350 h 1524000"/>
              <a:gd name="connsiteX2" fmla="*/ 931114 w 1282700"/>
              <a:gd name="connsiteY2" fmla="*/ 490445 h 1524000"/>
              <a:gd name="connsiteX3" fmla="*/ 666750 w 1282700"/>
              <a:gd name="connsiteY3" fmla="*/ 1524000 h 1524000"/>
              <a:gd name="connsiteX4" fmla="*/ 88900 w 1282700"/>
              <a:gd name="connsiteY4" fmla="*/ 304800 h 1524000"/>
              <a:gd name="connsiteX5" fmla="*/ 0 w 1282700"/>
              <a:gd name="connsiteY5" fmla="*/ 31750 h 1524000"/>
              <a:gd name="connsiteX6" fmla="*/ 0 w 1282700"/>
              <a:gd name="connsiteY6" fmla="*/ 31750 h 1524000"/>
              <a:gd name="connsiteX0" fmla="*/ 606425 w 1755775"/>
              <a:gd name="connsiteY0" fmla="*/ 0 h 1524000"/>
              <a:gd name="connsiteX1" fmla="*/ 714375 w 1755775"/>
              <a:gd name="connsiteY1" fmla="*/ 260350 h 1524000"/>
              <a:gd name="connsiteX2" fmla="*/ 1404189 w 1755775"/>
              <a:gd name="connsiteY2" fmla="*/ 490445 h 1524000"/>
              <a:gd name="connsiteX3" fmla="*/ 1139825 w 1755775"/>
              <a:gd name="connsiteY3" fmla="*/ 1524000 h 1524000"/>
              <a:gd name="connsiteX4" fmla="*/ 561975 w 1755775"/>
              <a:gd name="connsiteY4" fmla="*/ 304800 h 1524000"/>
              <a:gd name="connsiteX5" fmla="*/ 473075 w 1755775"/>
              <a:gd name="connsiteY5" fmla="*/ 31750 h 1524000"/>
              <a:gd name="connsiteX6" fmla="*/ 473075 w 1755775"/>
              <a:gd name="connsiteY6" fmla="*/ 31750 h 1524000"/>
              <a:gd name="connsiteX0" fmla="*/ 606425 w 1755775"/>
              <a:gd name="connsiteY0" fmla="*/ 0 h 1524000"/>
              <a:gd name="connsiteX1" fmla="*/ 714375 w 1755775"/>
              <a:gd name="connsiteY1" fmla="*/ 260350 h 1524000"/>
              <a:gd name="connsiteX2" fmla="*/ 1404189 w 1755775"/>
              <a:gd name="connsiteY2" fmla="*/ 490445 h 1524000"/>
              <a:gd name="connsiteX3" fmla="*/ 1139825 w 1755775"/>
              <a:gd name="connsiteY3" fmla="*/ 1524000 h 1524000"/>
              <a:gd name="connsiteX4" fmla="*/ 561975 w 1755775"/>
              <a:gd name="connsiteY4" fmla="*/ 304800 h 1524000"/>
              <a:gd name="connsiteX5" fmla="*/ 473075 w 1755775"/>
              <a:gd name="connsiteY5" fmla="*/ 31750 h 1524000"/>
              <a:gd name="connsiteX6" fmla="*/ 473075 w 1755775"/>
              <a:gd name="connsiteY6" fmla="*/ 31750 h 1524000"/>
              <a:gd name="connsiteX0" fmla="*/ 438150 w 1587500"/>
              <a:gd name="connsiteY0" fmla="*/ 0 h 1524000"/>
              <a:gd name="connsiteX1" fmla="*/ 546100 w 1587500"/>
              <a:gd name="connsiteY1" fmla="*/ 260350 h 1524000"/>
              <a:gd name="connsiteX2" fmla="*/ 1235914 w 1587500"/>
              <a:gd name="connsiteY2" fmla="*/ 490445 h 1524000"/>
              <a:gd name="connsiteX3" fmla="*/ 971550 w 1587500"/>
              <a:gd name="connsiteY3" fmla="*/ 1524000 h 1524000"/>
              <a:gd name="connsiteX4" fmla="*/ 393700 w 1587500"/>
              <a:gd name="connsiteY4" fmla="*/ 304800 h 1524000"/>
              <a:gd name="connsiteX5" fmla="*/ 304800 w 1587500"/>
              <a:gd name="connsiteY5" fmla="*/ 31750 h 1524000"/>
              <a:gd name="connsiteX6" fmla="*/ 304800 w 1587500"/>
              <a:gd name="connsiteY6" fmla="*/ 31750 h 1524000"/>
              <a:gd name="connsiteX0" fmla="*/ 438150 w 1587500"/>
              <a:gd name="connsiteY0" fmla="*/ 0 h 1524000"/>
              <a:gd name="connsiteX1" fmla="*/ 546100 w 1587500"/>
              <a:gd name="connsiteY1" fmla="*/ 260350 h 1524000"/>
              <a:gd name="connsiteX2" fmla="*/ 1235914 w 1587500"/>
              <a:gd name="connsiteY2" fmla="*/ 490445 h 1524000"/>
              <a:gd name="connsiteX3" fmla="*/ 971550 w 1587500"/>
              <a:gd name="connsiteY3" fmla="*/ 1524000 h 1524000"/>
              <a:gd name="connsiteX4" fmla="*/ 393700 w 1587500"/>
              <a:gd name="connsiteY4" fmla="*/ 304800 h 1524000"/>
              <a:gd name="connsiteX5" fmla="*/ 304800 w 1587500"/>
              <a:gd name="connsiteY5" fmla="*/ 31750 h 1524000"/>
              <a:gd name="connsiteX6" fmla="*/ 304800 w 1587500"/>
              <a:gd name="connsiteY6" fmla="*/ 31750 h 1524000"/>
              <a:gd name="connsiteX0" fmla="*/ 438150 w 1587500"/>
              <a:gd name="connsiteY0" fmla="*/ 0 h 1524000"/>
              <a:gd name="connsiteX1" fmla="*/ 546100 w 1587500"/>
              <a:gd name="connsiteY1" fmla="*/ 260350 h 1524000"/>
              <a:gd name="connsiteX2" fmla="*/ 1235914 w 1587500"/>
              <a:gd name="connsiteY2" fmla="*/ 490445 h 1524000"/>
              <a:gd name="connsiteX3" fmla="*/ 971550 w 1587500"/>
              <a:gd name="connsiteY3" fmla="*/ 1524000 h 1524000"/>
              <a:gd name="connsiteX4" fmla="*/ 393700 w 1587500"/>
              <a:gd name="connsiteY4" fmla="*/ 304800 h 1524000"/>
              <a:gd name="connsiteX5" fmla="*/ 304800 w 1587500"/>
              <a:gd name="connsiteY5" fmla="*/ 31750 h 1524000"/>
              <a:gd name="connsiteX6" fmla="*/ 304800 w 1587500"/>
              <a:gd name="connsiteY6" fmla="*/ 31750 h 1524000"/>
              <a:gd name="connsiteX0" fmla="*/ 438150 w 1587500"/>
              <a:gd name="connsiteY0" fmla="*/ 0 h 1524000"/>
              <a:gd name="connsiteX1" fmla="*/ 546100 w 1587500"/>
              <a:gd name="connsiteY1" fmla="*/ 260350 h 1524000"/>
              <a:gd name="connsiteX2" fmla="*/ 1235914 w 1587500"/>
              <a:gd name="connsiteY2" fmla="*/ 490445 h 1524000"/>
              <a:gd name="connsiteX3" fmla="*/ 971550 w 1587500"/>
              <a:gd name="connsiteY3" fmla="*/ 1524000 h 1524000"/>
              <a:gd name="connsiteX4" fmla="*/ 393700 w 1587500"/>
              <a:gd name="connsiteY4" fmla="*/ 304800 h 1524000"/>
              <a:gd name="connsiteX5" fmla="*/ 304800 w 1587500"/>
              <a:gd name="connsiteY5" fmla="*/ 31750 h 1524000"/>
              <a:gd name="connsiteX6" fmla="*/ 376979 w 1587500"/>
              <a:gd name="connsiteY6" fmla="*/ 69872 h 1524000"/>
              <a:gd name="connsiteX0" fmla="*/ 438150 w 1587500"/>
              <a:gd name="connsiteY0" fmla="*/ 0 h 1524000"/>
              <a:gd name="connsiteX1" fmla="*/ 546100 w 1587500"/>
              <a:gd name="connsiteY1" fmla="*/ 260350 h 1524000"/>
              <a:gd name="connsiteX2" fmla="*/ 1235914 w 1587500"/>
              <a:gd name="connsiteY2" fmla="*/ 490445 h 1524000"/>
              <a:gd name="connsiteX3" fmla="*/ 971550 w 1587500"/>
              <a:gd name="connsiteY3" fmla="*/ 1524000 h 1524000"/>
              <a:gd name="connsiteX4" fmla="*/ 393700 w 1587500"/>
              <a:gd name="connsiteY4" fmla="*/ 304800 h 1524000"/>
              <a:gd name="connsiteX5" fmla="*/ 304800 w 1587500"/>
              <a:gd name="connsiteY5" fmla="*/ 31750 h 1524000"/>
              <a:gd name="connsiteX6" fmla="*/ 324764 w 1587500"/>
              <a:gd name="connsiteY6" fmla="*/ 98510 h 1524000"/>
              <a:gd name="connsiteX7" fmla="*/ 376979 w 1587500"/>
              <a:gd name="connsiteY7" fmla="*/ 69872 h 1524000"/>
              <a:gd name="connsiteX0" fmla="*/ 438150 w 1587500"/>
              <a:gd name="connsiteY0" fmla="*/ 0 h 1524000"/>
              <a:gd name="connsiteX1" fmla="*/ 546100 w 1587500"/>
              <a:gd name="connsiteY1" fmla="*/ 260350 h 1524000"/>
              <a:gd name="connsiteX2" fmla="*/ 1235914 w 1587500"/>
              <a:gd name="connsiteY2" fmla="*/ 490445 h 1524000"/>
              <a:gd name="connsiteX3" fmla="*/ 971550 w 1587500"/>
              <a:gd name="connsiteY3" fmla="*/ 1524000 h 1524000"/>
              <a:gd name="connsiteX4" fmla="*/ 393700 w 1587500"/>
              <a:gd name="connsiteY4" fmla="*/ 304800 h 1524000"/>
              <a:gd name="connsiteX5" fmla="*/ 304800 w 1587500"/>
              <a:gd name="connsiteY5" fmla="*/ 31750 h 1524000"/>
              <a:gd name="connsiteX6" fmla="*/ 284126 w 1587500"/>
              <a:gd name="connsiteY6" fmla="*/ 139472 h 1524000"/>
              <a:gd name="connsiteX7" fmla="*/ 324764 w 1587500"/>
              <a:gd name="connsiteY7" fmla="*/ 98510 h 1524000"/>
              <a:gd name="connsiteX8" fmla="*/ 376979 w 1587500"/>
              <a:gd name="connsiteY8" fmla="*/ 69872 h 1524000"/>
              <a:gd name="connsiteX0" fmla="*/ 438150 w 1587500"/>
              <a:gd name="connsiteY0" fmla="*/ 0 h 1524000"/>
              <a:gd name="connsiteX1" fmla="*/ 546100 w 1587500"/>
              <a:gd name="connsiteY1" fmla="*/ 260350 h 1524000"/>
              <a:gd name="connsiteX2" fmla="*/ 1235914 w 1587500"/>
              <a:gd name="connsiteY2" fmla="*/ 490445 h 1524000"/>
              <a:gd name="connsiteX3" fmla="*/ 971550 w 1587500"/>
              <a:gd name="connsiteY3" fmla="*/ 1524000 h 1524000"/>
              <a:gd name="connsiteX4" fmla="*/ 393700 w 1587500"/>
              <a:gd name="connsiteY4" fmla="*/ 304800 h 1524000"/>
              <a:gd name="connsiteX5" fmla="*/ 304800 w 1587500"/>
              <a:gd name="connsiteY5" fmla="*/ 31750 h 1524000"/>
              <a:gd name="connsiteX6" fmla="*/ 284126 w 1587500"/>
              <a:gd name="connsiteY6" fmla="*/ 139472 h 1524000"/>
              <a:gd name="connsiteX7" fmla="*/ 324764 w 1587500"/>
              <a:gd name="connsiteY7" fmla="*/ 98510 h 1524000"/>
              <a:gd name="connsiteX8" fmla="*/ 376979 w 1587500"/>
              <a:gd name="connsiteY8" fmla="*/ 69872 h 1524000"/>
              <a:gd name="connsiteX0" fmla="*/ 438150 w 1587500"/>
              <a:gd name="connsiteY0" fmla="*/ 0 h 1524000"/>
              <a:gd name="connsiteX1" fmla="*/ 546100 w 1587500"/>
              <a:gd name="connsiteY1" fmla="*/ 260350 h 1524000"/>
              <a:gd name="connsiteX2" fmla="*/ 1235914 w 1587500"/>
              <a:gd name="connsiteY2" fmla="*/ 490445 h 1524000"/>
              <a:gd name="connsiteX3" fmla="*/ 971550 w 1587500"/>
              <a:gd name="connsiteY3" fmla="*/ 1524000 h 1524000"/>
              <a:gd name="connsiteX4" fmla="*/ 393700 w 1587500"/>
              <a:gd name="connsiteY4" fmla="*/ 304800 h 1524000"/>
              <a:gd name="connsiteX5" fmla="*/ 304800 w 1587500"/>
              <a:gd name="connsiteY5" fmla="*/ 31750 h 1524000"/>
              <a:gd name="connsiteX6" fmla="*/ 284126 w 1587500"/>
              <a:gd name="connsiteY6" fmla="*/ 139472 h 1524000"/>
              <a:gd name="connsiteX7" fmla="*/ 324764 w 1587500"/>
              <a:gd name="connsiteY7" fmla="*/ 98510 h 1524000"/>
              <a:gd name="connsiteX8" fmla="*/ 357785 w 1587500"/>
              <a:gd name="connsiteY8" fmla="*/ 43554 h 1524000"/>
              <a:gd name="connsiteX0" fmla="*/ 438150 w 1587500"/>
              <a:gd name="connsiteY0" fmla="*/ 0 h 1524000"/>
              <a:gd name="connsiteX1" fmla="*/ 546100 w 1587500"/>
              <a:gd name="connsiteY1" fmla="*/ 260350 h 1524000"/>
              <a:gd name="connsiteX2" fmla="*/ 1235914 w 1587500"/>
              <a:gd name="connsiteY2" fmla="*/ 490445 h 1524000"/>
              <a:gd name="connsiteX3" fmla="*/ 971550 w 1587500"/>
              <a:gd name="connsiteY3" fmla="*/ 1524000 h 1524000"/>
              <a:gd name="connsiteX4" fmla="*/ 393700 w 1587500"/>
              <a:gd name="connsiteY4" fmla="*/ 304800 h 1524000"/>
              <a:gd name="connsiteX5" fmla="*/ 304800 w 1587500"/>
              <a:gd name="connsiteY5" fmla="*/ 31750 h 1524000"/>
              <a:gd name="connsiteX6" fmla="*/ 284126 w 1587500"/>
              <a:gd name="connsiteY6" fmla="*/ 139472 h 1524000"/>
              <a:gd name="connsiteX7" fmla="*/ 324764 w 1587500"/>
              <a:gd name="connsiteY7" fmla="*/ 98510 h 1524000"/>
              <a:gd name="connsiteX0" fmla="*/ 438150 w 1587500"/>
              <a:gd name="connsiteY0" fmla="*/ 2632 h 1526632"/>
              <a:gd name="connsiteX1" fmla="*/ 546100 w 1587500"/>
              <a:gd name="connsiteY1" fmla="*/ 262982 h 1526632"/>
              <a:gd name="connsiteX2" fmla="*/ 1235914 w 1587500"/>
              <a:gd name="connsiteY2" fmla="*/ 493077 h 1526632"/>
              <a:gd name="connsiteX3" fmla="*/ 971550 w 1587500"/>
              <a:gd name="connsiteY3" fmla="*/ 1526632 h 1526632"/>
              <a:gd name="connsiteX4" fmla="*/ 393700 w 1587500"/>
              <a:gd name="connsiteY4" fmla="*/ 307432 h 1526632"/>
              <a:gd name="connsiteX5" fmla="*/ 304800 w 1587500"/>
              <a:gd name="connsiteY5" fmla="*/ 34382 h 1526632"/>
              <a:gd name="connsiteX6" fmla="*/ 324764 w 1587500"/>
              <a:gd name="connsiteY6" fmla="*/ 101142 h 1526632"/>
              <a:gd name="connsiteX0" fmla="*/ 438150 w 1587500"/>
              <a:gd name="connsiteY0" fmla="*/ 0 h 1524000"/>
              <a:gd name="connsiteX1" fmla="*/ 546100 w 1587500"/>
              <a:gd name="connsiteY1" fmla="*/ 260350 h 1524000"/>
              <a:gd name="connsiteX2" fmla="*/ 1235914 w 1587500"/>
              <a:gd name="connsiteY2" fmla="*/ 490445 h 1524000"/>
              <a:gd name="connsiteX3" fmla="*/ 971550 w 1587500"/>
              <a:gd name="connsiteY3" fmla="*/ 1524000 h 1524000"/>
              <a:gd name="connsiteX4" fmla="*/ 393700 w 1587500"/>
              <a:gd name="connsiteY4" fmla="*/ 304800 h 1524000"/>
              <a:gd name="connsiteX5" fmla="*/ 304800 w 1587500"/>
              <a:gd name="connsiteY5" fmla="*/ 31750 h 1524000"/>
              <a:gd name="connsiteX0" fmla="*/ 438150 w 1587500"/>
              <a:gd name="connsiteY0" fmla="*/ 0 h 1524000"/>
              <a:gd name="connsiteX1" fmla="*/ 546100 w 1587500"/>
              <a:gd name="connsiteY1" fmla="*/ 260350 h 1524000"/>
              <a:gd name="connsiteX2" fmla="*/ 1235914 w 1587500"/>
              <a:gd name="connsiteY2" fmla="*/ 490445 h 1524000"/>
              <a:gd name="connsiteX3" fmla="*/ 971550 w 1587500"/>
              <a:gd name="connsiteY3" fmla="*/ 1524000 h 1524000"/>
              <a:gd name="connsiteX4" fmla="*/ 393700 w 1587500"/>
              <a:gd name="connsiteY4" fmla="*/ 304800 h 1524000"/>
              <a:gd name="connsiteX5" fmla="*/ 326074 w 1587500"/>
              <a:gd name="connsiteY5" fmla="*/ 76208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7500" h="1524000">
                <a:moveTo>
                  <a:pt x="438150" y="0"/>
                </a:moveTo>
                <a:lnTo>
                  <a:pt x="546100" y="260350"/>
                </a:lnTo>
                <a:cubicBezTo>
                  <a:pt x="729192" y="281517"/>
                  <a:pt x="944487" y="195170"/>
                  <a:pt x="1235914" y="490445"/>
                </a:cubicBezTo>
                <a:cubicBezTo>
                  <a:pt x="1587500" y="1107141"/>
                  <a:pt x="1069968" y="1133480"/>
                  <a:pt x="971550" y="1524000"/>
                </a:cubicBezTo>
                <a:cubicBezTo>
                  <a:pt x="1002631" y="858372"/>
                  <a:pt x="0" y="943848"/>
                  <a:pt x="393700" y="304800"/>
                </a:cubicBezTo>
                <a:lnTo>
                  <a:pt x="326074" y="76208"/>
                </a:lnTo>
              </a:path>
            </a:pathLst>
          </a:custGeom>
          <a:solidFill>
            <a:srgbClr val="3DC19E">
              <a:alpha val="53000"/>
            </a:srgbClr>
          </a:solidFill>
          <a:ln w="38100" cap="flat" cmpd="sng" algn="ctr">
            <a:solidFill>
              <a:srgbClr val="5E743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rot="4246785">
            <a:off x="158217" y="1812596"/>
            <a:ext cx="1609668" cy="1632607"/>
          </a:xfrm>
          <a:custGeom>
            <a:avLst/>
            <a:gdLst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679450 w 1200150"/>
              <a:gd name="connsiteY3" fmla="*/ 1524000 h 1524000"/>
              <a:gd name="connsiteX4" fmla="*/ 628650 w 1200150"/>
              <a:gd name="connsiteY4" fmla="*/ 1174750 h 1524000"/>
              <a:gd name="connsiteX5" fmla="*/ 393700 w 1200150"/>
              <a:gd name="connsiteY5" fmla="*/ 838200 h 1524000"/>
              <a:gd name="connsiteX6" fmla="*/ 0 w 1200150"/>
              <a:gd name="connsiteY6" fmla="*/ 641350 h 1524000"/>
              <a:gd name="connsiteX7" fmla="*/ 101600 w 1200150"/>
              <a:gd name="connsiteY7" fmla="*/ 304800 h 1524000"/>
              <a:gd name="connsiteX8" fmla="*/ 12700 w 1200150"/>
              <a:gd name="connsiteY8" fmla="*/ 31750 h 1524000"/>
              <a:gd name="connsiteX9" fmla="*/ 12700 w 1200150"/>
              <a:gd name="connsiteY9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679450 w 1200150"/>
              <a:gd name="connsiteY3" fmla="*/ 1524000 h 1524000"/>
              <a:gd name="connsiteX4" fmla="*/ 628650 w 1200150"/>
              <a:gd name="connsiteY4" fmla="*/ 1174750 h 1524000"/>
              <a:gd name="connsiteX5" fmla="*/ 393700 w 1200150"/>
              <a:gd name="connsiteY5" fmla="*/ 838200 h 1524000"/>
              <a:gd name="connsiteX6" fmla="*/ 0 w 1200150"/>
              <a:gd name="connsiteY6" fmla="*/ 641350 h 1524000"/>
              <a:gd name="connsiteX7" fmla="*/ 101600 w 1200150"/>
              <a:gd name="connsiteY7" fmla="*/ 304800 h 1524000"/>
              <a:gd name="connsiteX8" fmla="*/ 12700 w 1200150"/>
              <a:gd name="connsiteY8" fmla="*/ 31750 h 1524000"/>
              <a:gd name="connsiteX9" fmla="*/ 12700 w 1200150"/>
              <a:gd name="connsiteY9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679450 w 1200150"/>
              <a:gd name="connsiteY3" fmla="*/ 1524000 h 1524000"/>
              <a:gd name="connsiteX4" fmla="*/ 628650 w 1200150"/>
              <a:gd name="connsiteY4" fmla="*/ 1174750 h 1524000"/>
              <a:gd name="connsiteX5" fmla="*/ 393700 w 1200150"/>
              <a:gd name="connsiteY5" fmla="*/ 838200 h 1524000"/>
              <a:gd name="connsiteX6" fmla="*/ 0 w 1200150"/>
              <a:gd name="connsiteY6" fmla="*/ 641350 h 1524000"/>
              <a:gd name="connsiteX7" fmla="*/ 101600 w 1200150"/>
              <a:gd name="connsiteY7" fmla="*/ 304800 h 1524000"/>
              <a:gd name="connsiteX8" fmla="*/ 12700 w 1200150"/>
              <a:gd name="connsiteY8" fmla="*/ 31750 h 1524000"/>
              <a:gd name="connsiteX9" fmla="*/ 12700 w 1200150"/>
              <a:gd name="connsiteY9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679450 w 1200150"/>
              <a:gd name="connsiteY4" fmla="*/ 1524000 h 1524000"/>
              <a:gd name="connsiteX5" fmla="*/ 628650 w 1200150"/>
              <a:gd name="connsiteY5" fmla="*/ 1174750 h 1524000"/>
              <a:gd name="connsiteX6" fmla="*/ 393700 w 1200150"/>
              <a:gd name="connsiteY6" fmla="*/ 838200 h 1524000"/>
              <a:gd name="connsiteX7" fmla="*/ 0 w 1200150"/>
              <a:gd name="connsiteY7" fmla="*/ 641350 h 1524000"/>
              <a:gd name="connsiteX8" fmla="*/ 101600 w 1200150"/>
              <a:gd name="connsiteY8" fmla="*/ 304800 h 1524000"/>
              <a:gd name="connsiteX9" fmla="*/ 12700 w 1200150"/>
              <a:gd name="connsiteY9" fmla="*/ 31750 h 1524000"/>
              <a:gd name="connsiteX10" fmla="*/ 12700 w 1200150"/>
              <a:gd name="connsiteY10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679450 w 1200150"/>
              <a:gd name="connsiteY4" fmla="*/ 1524000 h 1524000"/>
              <a:gd name="connsiteX5" fmla="*/ 628650 w 1200150"/>
              <a:gd name="connsiteY5" fmla="*/ 1174750 h 1524000"/>
              <a:gd name="connsiteX6" fmla="*/ 393700 w 1200150"/>
              <a:gd name="connsiteY6" fmla="*/ 838200 h 1524000"/>
              <a:gd name="connsiteX7" fmla="*/ 0 w 1200150"/>
              <a:gd name="connsiteY7" fmla="*/ 641350 h 1524000"/>
              <a:gd name="connsiteX8" fmla="*/ 101600 w 1200150"/>
              <a:gd name="connsiteY8" fmla="*/ 304800 h 1524000"/>
              <a:gd name="connsiteX9" fmla="*/ 12700 w 1200150"/>
              <a:gd name="connsiteY9" fmla="*/ 31750 h 1524000"/>
              <a:gd name="connsiteX10" fmla="*/ 12700 w 1200150"/>
              <a:gd name="connsiteY10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679450 w 1200150"/>
              <a:gd name="connsiteY4" fmla="*/ 1524000 h 1524000"/>
              <a:gd name="connsiteX5" fmla="*/ 628650 w 1200150"/>
              <a:gd name="connsiteY5" fmla="*/ 1174750 h 1524000"/>
              <a:gd name="connsiteX6" fmla="*/ 393700 w 1200150"/>
              <a:gd name="connsiteY6" fmla="*/ 838200 h 1524000"/>
              <a:gd name="connsiteX7" fmla="*/ 0 w 1200150"/>
              <a:gd name="connsiteY7" fmla="*/ 641350 h 1524000"/>
              <a:gd name="connsiteX8" fmla="*/ 101600 w 1200150"/>
              <a:gd name="connsiteY8" fmla="*/ 304800 h 1524000"/>
              <a:gd name="connsiteX9" fmla="*/ 12700 w 1200150"/>
              <a:gd name="connsiteY9" fmla="*/ 31750 h 1524000"/>
              <a:gd name="connsiteX10" fmla="*/ 12700 w 1200150"/>
              <a:gd name="connsiteY10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863600 w 1200150"/>
              <a:gd name="connsiteY4" fmla="*/ 622300 h 1524000"/>
              <a:gd name="connsiteX5" fmla="*/ 679450 w 1200150"/>
              <a:gd name="connsiteY5" fmla="*/ 1524000 h 1524000"/>
              <a:gd name="connsiteX6" fmla="*/ 628650 w 1200150"/>
              <a:gd name="connsiteY6" fmla="*/ 1174750 h 1524000"/>
              <a:gd name="connsiteX7" fmla="*/ 393700 w 1200150"/>
              <a:gd name="connsiteY7" fmla="*/ 838200 h 1524000"/>
              <a:gd name="connsiteX8" fmla="*/ 0 w 1200150"/>
              <a:gd name="connsiteY8" fmla="*/ 641350 h 1524000"/>
              <a:gd name="connsiteX9" fmla="*/ 101600 w 1200150"/>
              <a:gd name="connsiteY9" fmla="*/ 304800 h 1524000"/>
              <a:gd name="connsiteX10" fmla="*/ 12700 w 1200150"/>
              <a:gd name="connsiteY10" fmla="*/ 31750 h 1524000"/>
              <a:gd name="connsiteX11" fmla="*/ 12700 w 1200150"/>
              <a:gd name="connsiteY11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863600 w 1200150"/>
              <a:gd name="connsiteY4" fmla="*/ 622300 h 1524000"/>
              <a:gd name="connsiteX5" fmla="*/ 1077164 w 1200150"/>
              <a:gd name="connsiteY5" fmla="*/ 1117600 h 1524000"/>
              <a:gd name="connsiteX6" fmla="*/ 679450 w 1200150"/>
              <a:gd name="connsiteY6" fmla="*/ 1524000 h 1524000"/>
              <a:gd name="connsiteX7" fmla="*/ 628650 w 1200150"/>
              <a:gd name="connsiteY7" fmla="*/ 1174750 h 1524000"/>
              <a:gd name="connsiteX8" fmla="*/ 393700 w 1200150"/>
              <a:gd name="connsiteY8" fmla="*/ 838200 h 1524000"/>
              <a:gd name="connsiteX9" fmla="*/ 0 w 1200150"/>
              <a:gd name="connsiteY9" fmla="*/ 641350 h 1524000"/>
              <a:gd name="connsiteX10" fmla="*/ 101600 w 1200150"/>
              <a:gd name="connsiteY10" fmla="*/ 304800 h 1524000"/>
              <a:gd name="connsiteX11" fmla="*/ 12700 w 1200150"/>
              <a:gd name="connsiteY11" fmla="*/ 31750 h 1524000"/>
              <a:gd name="connsiteX12" fmla="*/ 12700 w 1200150"/>
              <a:gd name="connsiteY12" fmla="*/ 31750 h 1524000"/>
              <a:gd name="connsiteX0" fmla="*/ 146050 w 1274014"/>
              <a:gd name="connsiteY0" fmla="*/ 57150 h 1581150"/>
              <a:gd name="connsiteX1" fmla="*/ 254000 w 1274014"/>
              <a:gd name="connsiteY1" fmla="*/ 317500 h 1581150"/>
              <a:gd name="connsiteX2" fmla="*/ 1200150 w 1274014"/>
              <a:gd name="connsiteY2" fmla="*/ 971550 h 1581150"/>
              <a:gd name="connsiteX3" fmla="*/ 1274014 w 1274014"/>
              <a:gd name="connsiteY3" fmla="*/ 539750 h 1581150"/>
              <a:gd name="connsiteX4" fmla="*/ 863600 w 1274014"/>
              <a:gd name="connsiteY4" fmla="*/ 679450 h 1581150"/>
              <a:gd name="connsiteX5" fmla="*/ 1077164 w 1274014"/>
              <a:gd name="connsiteY5" fmla="*/ 1174750 h 1581150"/>
              <a:gd name="connsiteX6" fmla="*/ 679450 w 1274014"/>
              <a:gd name="connsiteY6" fmla="*/ 1581150 h 1581150"/>
              <a:gd name="connsiteX7" fmla="*/ 628650 w 1274014"/>
              <a:gd name="connsiteY7" fmla="*/ 1231900 h 1581150"/>
              <a:gd name="connsiteX8" fmla="*/ 393700 w 1274014"/>
              <a:gd name="connsiteY8" fmla="*/ 895350 h 1581150"/>
              <a:gd name="connsiteX9" fmla="*/ 0 w 1274014"/>
              <a:gd name="connsiteY9" fmla="*/ 698500 h 1581150"/>
              <a:gd name="connsiteX10" fmla="*/ 101600 w 1274014"/>
              <a:gd name="connsiteY10" fmla="*/ 361950 h 1581150"/>
              <a:gd name="connsiteX11" fmla="*/ 12700 w 1274014"/>
              <a:gd name="connsiteY11" fmla="*/ 88900 h 1581150"/>
              <a:gd name="connsiteX12" fmla="*/ 12700 w 1274014"/>
              <a:gd name="connsiteY12" fmla="*/ 88900 h 1581150"/>
              <a:gd name="connsiteX0" fmla="*/ 146050 w 1488017"/>
              <a:gd name="connsiteY0" fmla="*/ 0 h 1524000"/>
              <a:gd name="connsiteX1" fmla="*/ 254000 w 1488017"/>
              <a:gd name="connsiteY1" fmla="*/ 260350 h 1524000"/>
              <a:gd name="connsiteX2" fmla="*/ 1200150 w 1488017"/>
              <a:gd name="connsiteY2" fmla="*/ 914400 h 1524000"/>
              <a:gd name="connsiteX3" fmla="*/ 1274014 w 1488017"/>
              <a:gd name="connsiteY3" fmla="*/ 482600 h 1524000"/>
              <a:gd name="connsiteX4" fmla="*/ 863600 w 1488017"/>
              <a:gd name="connsiteY4" fmla="*/ 622300 h 1524000"/>
              <a:gd name="connsiteX5" fmla="*/ 1077164 w 1488017"/>
              <a:gd name="connsiteY5" fmla="*/ 1117600 h 1524000"/>
              <a:gd name="connsiteX6" fmla="*/ 679450 w 1488017"/>
              <a:gd name="connsiteY6" fmla="*/ 1524000 h 1524000"/>
              <a:gd name="connsiteX7" fmla="*/ 628650 w 1488017"/>
              <a:gd name="connsiteY7" fmla="*/ 1174750 h 1524000"/>
              <a:gd name="connsiteX8" fmla="*/ 393700 w 1488017"/>
              <a:gd name="connsiteY8" fmla="*/ 838200 h 1524000"/>
              <a:gd name="connsiteX9" fmla="*/ 0 w 1488017"/>
              <a:gd name="connsiteY9" fmla="*/ 641350 h 1524000"/>
              <a:gd name="connsiteX10" fmla="*/ 101600 w 1488017"/>
              <a:gd name="connsiteY10" fmla="*/ 304800 h 1524000"/>
              <a:gd name="connsiteX11" fmla="*/ 12700 w 1488017"/>
              <a:gd name="connsiteY11" fmla="*/ 31750 h 1524000"/>
              <a:gd name="connsiteX12" fmla="*/ 12700 w 1488017"/>
              <a:gd name="connsiteY12" fmla="*/ 31750 h 1524000"/>
              <a:gd name="connsiteX0" fmla="*/ 146050 w 1488017"/>
              <a:gd name="connsiteY0" fmla="*/ 0 h 1524000"/>
              <a:gd name="connsiteX1" fmla="*/ 254000 w 1488017"/>
              <a:gd name="connsiteY1" fmla="*/ 260350 h 1524000"/>
              <a:gd name="connsiteX2" fmla="*/ 1200150 w 1488017"/>
              <a:gd name="connsiteY2" fmla="*/ 914400 h 1524000"/>
              <a:gd name="connsiteX3" fmla="*/ 1274014 w 1488017"/>
              <a:gd name="connsiteY3" fmla="*/ 482600 h 1524000"/>
              <a:gd name="connsiteX4" fmla="*/ 863600 w 1488017"/>
              <a:gd name="connsiteY4" fmla="*/ 622300 h 1524000"/>
              <a:gd name="connsiteX5" fmla="*/ 1077164 w 1488017"/>
              <a:gd name="connsiteY5" fmla="*/ 1117600 h 1524000"/>
              <a:gd name="connsiteX6" fmla="*/ 679450 w 1488017"/>
              <a:gd name="connsiteY6" fmla="*/ 1524000 h 1524000"/>
              <a:gd name="connsiteX7" fmla="*/ 628650 w 1488017"/>
              <a:gd name="connsiteY7" fmla="*/ 1174750 h 1524000"/>
              <a:gd name="connsiteX8" fmla="*/ 393700 w 1488017"/>
              <a:gd name="connsiteY8" fmla="*/ 838200 h 1524000"/>
              <a:gd name="connsiteX9" fmla="*/ 0 w 1488017"/>
              <a:gd name="connsiteY9" fmla="*/ 641350 h 1524000"/>
              <a:gd name="connsiteX10" fmla="*/ 101600 w 1488017"/>
              <a:gd name="connsiteY10" fmla="*/ 304800 h 1524000"/>
              <a:gd name="connsiteX11" fmla="*/ 12700 w 1488017"/>
              <a:gd name="connsiteY11" fmla="*/ 31750 h 1524000"/>
              <a:gd name="connsiteX12" fmla="*/ 12700 w 1488017"/>
              <a:gd name="connsiteY12" fmla="*/ 31750 h 1524000"/>
              <a:gd name="connsiteX0" fmla="*/ 146050 w 1278247"/>
              <a:gd name="connsiteY0" fmla="*/ 0 h 1524000"/>
              <a:gd name="connsiteX1" fmla="*/ 254000 w 1278247"/>
              <a:gd name="connsiteY1" fmla="*/ 260350 h 1524000"/>
              <a:gd name="connsiteX2" fmla="*/ 1274014 w 1278247"/>
              <a:gd name="connsiteY2" fmla="*/ 482600 h 1524000"/>
              <a:gd name="connsiteX3" fmla="*/ 863600 w 1278247"/>
              <a:gd name="connsiteY3" fmla="*/ 622300 h 1524000"/>
              <a:gd name="connsiteX4" fmla="*/ 1077164 w 1278247"/>
              <a:gd name="connsiteY4" fmla="*/ 1117600 h 1524000"/>
              <a:gd name="connsiteX5" fmla="*/ 679450 w 1278247"/>
              <a:gd name="connsiteY5" fmla="*/ 1524000 h 1524000"/>
              <a:gd name="connsiteX6" fmla="*/ 628650 w 1278247"/>
              <a:gd name="connsiteY6" fmla="*/ 1174750 h 1524000"/>
              <a:gd name="connsiteX7" fmla="*/ 393700 w 1278247"/>
              <a:gd name="connsiteY7" fmla="*/ 838200 h 1524000"/>
              <a:gd name="connsiteX8" fmla="*/ 0 w 1278247"/>
              <a:gd name="connsiteY8" fmla="*/ 641350 h 1524000"/>
              <a:gd name="connsiteX9" fmla="*/ 101600 w 1278247"/>
              <a:gd name="connsiteY9" fmla="*/ 304800 h 1524000"/>
              <a:gd name="connsiteX10" fmla="*/ 12700 w 1278247"/>
              <a:gd name="connsiteY10" fmla="*/ 31750 h 1524000"/>
              <a:gd name="connsiteX11" fmla="*/ 12700 w 1278247"/>
              <a:gd name="connsiteY11" fmla="*/ 31750 h 1524000"/>
              <a:gd name="connsiteX0" fmla="*/ 146050 w 1107856"/>
              <a:gd name="connsiteY0" fmla="*/ 0 h 1524000"/>
              <a:gd name="connsiteX1" fmla="*/ 254000 w 1107856"/>
              <a:gd name="connsiteY1" fmla="*/ 260350 h 1524000"/>
              <a:gd name="connsiteX2" fmla="*/ 863600 w 1107856"/>
              <a:gd name="connsiteY2" fmla="*/ 622300 h 1524000"/>
              <a:gd name="connsiteX3" fmla="*/ 1077164 w 1107856"/>
              <a:gd name="connsiteY3" fmla="*/ 1117600 h 1524000"/>
              <a:gd name="connsiteX4" fmla="*/ 679450 w 1107856"/>
              <a:gd name="connsiteY4" fmla="*/ 1524000 h 1524000"/>
              <a:gd name="connsiteX5" fmla="*/ 628650 w 1107856"/>
              <a:gd name="connsiteY5" fmla="*/ 1174750 h 1524000"/>
              <a:gd name="connsiteX6" fmla="*/ 393700 w 1107856"/>
              <a:gd name="connsiteY6" fmla="*/ 838200 h 1524000"/>
              <a:gd name="connsiteX7" fmla="*/ 0 w 1107856"/>
              <a:gd name="connsiteY7" fmla="*/ 641350 h 1524000"/>
              <a:gd name="connsiteX8" fmla="*/ 101600 w 1107856"/>
              <a:gd name="connsiteY8" fmla="*/ 304800 h 1524000"/>
              <a:gd name="connsiteX9" fmla="*/ 12700 w 1107856"/>
              <a:gd name="connsiteY9" fmla="*/ 31750 h 1524000"/>
              <a:gd name="connsiteX10" fmla="*/ 12700 w 1107856"/>
              <a:gd name="connsiteY10" fmla="*/ 31750 h 1524000"/>
              <a:gd name="connsiteX0" fmla="*/ 146050 w 1121225"/>
              <a:gd name="connsiteY0" fmla="*/ 0 h 1524000"/>
              <a:gd name="connsiteX1" fmla="*/ 254000 w 1121225"/>
              <a:gd name="connsiteY1" fmla="*/ 260350 h 1524000"/>
              <a:gd name="connsiteX2" fmla="*/ 943814 w 1121225"/>
              <a:gd name="connsiteY2" fmla="*/ 490445 h 1524000"/>
              <a:gd name="connsiteX3" fmla="*/ 1077164 w 1121225"/>
              <a:gd name="connsiteY3" fmla="*/ 1117600 h 1524000"/>
              <a:gd name="connsiteX4" fmla="*/ 679450 w 1121225"/>
              <a:gd name="connsiteY4" fmla="*/ 1524000 h 1524000"/>
              <a:gd name="connsiteX5" fmla="*/ 628650 w 1121225"/>
              <a:gd name="connsiteY5" fmla="*/ 1174750 h 1524000"/>
              <a:gd name="connsiteX6" fmla="*/ 393700 w 1121225"/>
              <a:gd name="connsiteY6" fmla="*/ 838200 h 1524000"/>
              <a:gd name="connsiteX7" fmla="*/ 0 w 1121225"/>
              <a:gd name="connsiteY7" fmla="*/ 641350 h 1524000"/>
              <a:gd name="connsiteX8" fmla="*/ 101600 w 1121225"/>
              <a:gd name="connsiteY8" fmla="*/ 304800 h 1524000"/>
              <a:gd name="connsiteX9" fmla="*/ 12700 w 1121225"/>
              <a:gd name="connsiteY9" fmla="*/ 31750 h 1524000"/>
              <a:gd name="connsiteX10" fmla="*/ 12700 w 1121225"/>
              <a:gd name="connsiteY10" fmla="*/ 31750 h 1524000"/>
              <a:gd name="connsiteX0" fmla="*/ 146050 w 1121225"/>
              <a:gd name="connsiteY0" fmla="*/ 0 h 1524000"/>
              <a:gd name="connsiteX1" fmla="*/ 254000 w 1121225"/>
              <a:gd name="connsiteY1" fmla="*/ 260350 h 1524000"/>
              <a:gd name="connsiteX2" fmla="*/ 943814 w 1121225"/>
              <a:gd name="connsiteY2" fmla="*/ 490445 h 1524000"/>
              <a:gd name="connsiteX3" fmla="*/ 1077164 w 1121225"/>
              <a:gd name="connsiteY3" fmla="*/ 1117600 h 1524000"/>
              <a:gd name="connsiteX4" fmla="*/ 679450 w 1121225"/>
              <a:gd name="connsiteY4" fmla="*/ 1524000 h 1524000"/>
              <a:gd name="connsiteX5" fmla="*/ 628650 w 1121225"/>
              <a:gd name="connsiteY5" fmla="*/ 1174750 h 1524000"/>
              <a:gd name="connsiteX6" fmla="*/ 393700 w 1121225"/>
              <a:gd name="connsiteY6" fmla="*/ 838200 h 1524000"/>
              <a:gd name="connsiteX7" fmla="*/ 0 w 1121225"/>
              <a:gd name="connsiteY7" fmla="*/ 641350 h 1524000"/>
              <a:gd name="connsiteX8" fmla="*/ 101600 w 1121225"/>
              <a:gd name="connsiteY8" fmla="*/ 304800 h 1524000"/>
              <a:gd name="connsiteX9" fmla="*/ 12700 w 1121225"/>
              <a:gd name="connsiteY9" fmla="*/ 31750 h 1524000"/>
              <a:gd name="connsiteX10" fmla="*/ 12700 w 1121225"/>
              <a:gd name="connsiteY10" fmla="*/ 31750 h 1524000"/>
              <a:gd name="connsiteX0" fmla="*/ 146050 w 1121225"/>
              <a:gd name="connsiteY0" fmla="*/ 0 h 1524000"/>
              <a:gd name="connsiteX1" fmla="*/ 254000 w 1121225"/>
              <a:gd name="connsiteY1" fmla="*/ 260350 h 1524000"/>
              <a:gd name="connsiteX2" fmla="*/ 943814 w 1121225"/>
              <a:gd name="connsiteY2" fmla="*/ 490445 h 1524000"/>
              <a:gd name="connsiteX3" fmla="*/ 1077164 w 1121225"/>
              <a:gd name="connsiteY3" fmla="*/ 1117600 h 1524000"/>
              <a:gd name="connsiteX4" fmla="*/ 679450 w 1121225"/>
              <a:gd name="connsiteY4" fmla="*/ 1524000 h 1524000"/>
              <a:gd name="connsiteX5" fmla="*/ 628650 w 1121225"/>
              <a:gd name="connsiteY5" fmla="*/ 1174750 h 1524000"/>
              <a:gd name="connsiteX6" fmla="*/ 393700 w 1121225"/>
              <a:gd name="connsiteY6" fmla="*/ 838200 h 1524000"/>
              <a:gd name="connsiteX7" fmla="*/ 0 w 1121225"/>
              <a:gd name="connsiteY7" fmla="*/ 641350 h 1524000"/>
              <a:gd name="connsiteX8" fmla="*/ 101600 w 1121225"/>
              <a:gd name="connsiteY8" fmla="*/ 304800 h 1524000"/>
              <a:gd name="connsiteX9" fmla="*/ 12700 w 1121225"/>
              <a:gd name="connsiteY9" fmla="*/ 31750 h 1524000"/>
              <a:gd name="connsiteX10" fmla="*/ 12700 w 1121225"/>
              <a:gd name="connsiteY10" fmla="*/ 31750 h 1524000"/>
              <a:gd name="connsiteX0" fmla="*/ 146050 w 1225550"/>
              <a:gd name="connsiteY0" fmla="*/ 0 h 1524000"/>
              <a:gd name="connsiteX1" fmla="*/ 254000 w 1225550"/>
              <a:gd name="connsiteY1" fmla="*/ 260350 h 1524000"/>
              <a:gd name="connsiteX2" fmla="*/ 943814 w 1225550"/>
              <a:gd name="connsiteY2" fmla="*/ 490445 h 1524000"/>
              <a:gd name="connsiteX3" fmla="*/ 1077164 w 1225550"/>
              <a:gd name="connsiteY3" fmla="*/ 1117600 h 1524000"/>
              <a:gd name="connsiteX4" fmla="*/ 679450 w 1225550"/>
              <a:gd name="connsiteY4" fmla="*/ 1524000 h 1524000"/>
              <a:gd name="connsiteX5" fmla="*/ 628650 w 1225550"/>
              <a:gd name="connsiteY5" fmla="*/ 1174750 h 1524000"/>
              <a:gd name="connsiteX6" fmla="*/ 393700 w 1225550"/>
              <a:gd name="connsiteY6" fmla="*/ 838200 h 1524000"/>
              <a:gd name="connsiteX7" fmla="*/ 0 w 1225550"/>
              <a:gd name="connsiteY7" fmla="*/ 641350 h 1524000"/>
              <a:gd name="connsiteX8" fmla="*/ 101600 w 1225550"/>
              <a:gd name="connsiteY8" fmla="*/ 304800 h 1524000"/>
              <a:gd name="connsiteX9" fmla="*/ 12700 w 1225550"/>
              <a:gd name="connsiteY9" fmla="*/ 31750 h 1524000"/>
              <a:gd name="connsiteX10" fmla="*/ 12700 w 1225550"/>
              <a:gd name="connsiteY10" fmla="*/ 31750 h 1524000"/>
              <a:gd name="connsiteX0" fmla="*/ 146050 w 1225550"/>
              <a:gd name="connsiteY0" fmla="*/ 0 h 1524000"/>
              <a:gd name="connsiteX1" fmla="*/ 254000 w 1225550"/>
              <a:gd name="connsiteY1" fmla="*/ 260350 h 1524000"/>
              <a:gd name="connsiteX2" fmla="*/ 943814 w 1225550"/>
              <a:gd name="connsiteY2" fmla="*/ 490445 h 1524000"/>
              <a:gd name="connsiteX3" fmla="*/ 1077164 w 1225550"/>
              <a:gd name="connsiteY3" fmla="*/ 1117600 h 1524000"/>
              <a:gd name="connsiteX4" fmla="*/ 679450 w 1225550"/>
              <a:gd name="connsiteY4" fmla="*/ 1524000 h 1524000"/>
              <a:gd name="connsiteX5" fmla="*/ 628650 w 1225550"/>
              <a:gd name="connsiteY5" fmla="*/ 1174750 h 1524000"/>
              <a:gd name="connsiteX6" fmla="*/ 393700 w 1225550"/>
              <a:gd name="connsiteY6" fmla="*/ 838200 h 1524000"/>
              <a:gd name="connsiteX7" fmla="*/ 0 w 1225550"/>
              <a:gd name="connsiteY7" fmla="*/ 641350 h 1524000"/>
              <a:gd name="connsiteX8" fmla="*/ 101600 w 1225550"/>
              <a:gd name="connsiteY8" fmla="*/ 304800 h 1524000"/>
              <a:gd name="connsiteX9" fmla="*/ 12700 w 1225550"/>
              <a:gd name="connsiteY9" fmla="*/ 31750 h 1524000"/>
              <a:gd name="connsiteX10" fmla="*/ 12700 w 1225550"/>
              <a:gd name="connsiteY10" fmla="*/ 31750 h 1524000"/>
              <a:gd name="connsiteX0" fmla="*/ 133350 w 1212850"/>
              <a:gd name="connsiteY0" fmla="*/ 0 h 1524000"/>
              <a:gd name="connsiteX1" fmla="*/ 241300 w 1212850"/>
              <a:gd name="connsiteY1" fmla="*/ 260350 h 1524000"/>
              <a:gd name="connsiteX2" fmla="*/ 931114 w 1212850"/>
              <a:gd name="connsiteY2" fmla="*/ 490445 h 1524000"/>
              <a:gd name="connsiteX3" fmla="*/ 1064464 w 1212850"/>
              <a:gd name="connsiteY3" fmla="*/ 1117600 h 1524000"/>
              <a:gd name="connsiteX4" fmla="*/ 666750 w 1212850"/>
              <a:gd name="connsiteY4" fmla="*/ 1524000 h 1524000"/>
              <a:gd name="connsiteX5" fmla="*/ 615950 w 1212850"/>
              <a:gd name="connsiteY5" fmla="*/ 1174750 h 1524000"/>
              <a:gd name="connsiteX6" fmla="*/ 381000 w 1212850"/>
              <a:gd name="connsiteY6" fmla="*/ 838200 h 1524000"/>
              <a:gd name="connsiteX7" fmla="*/ 88900 w 1212850"/>
              <a:gd name="connsiteY7" fmla="*/ 304800 h 1524000"/>
              <a:gd name="connsiteX8" fmla="*/ 0 w 1212850"/>
              <a:gd name="connsiteY8" fmla="*/ 31750 h 1524000"/>
              <a:gd name="connsiteX9" fmla="*/ 0 w 1212850"/>
              <a:gd name="connsiteY9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893233 w 1490133"/>
              <a:gd name="connsiteY5" fmla="*/ 1174750 h 1524000"/>
              <a:gd name="connsiteX6" fmla="*/ 658283 w 1490133"/>
              <a:gd name="connsiteY6" fmla="*/ 838200 h 1524000"/>
              <a:gd name="connsiteX7" fmla="*/ 366183 w 1490133"/>
              <a:gd name="connsiteY7" fmla="*/ 304800 h 1524000"/>
              <a:gd name="connsiteX8" fmla="*/ 277283 w 1490133"/>
              <a:gd name="connsiteY8" fmla="*/ 31750 h 1524000"/>
              <a:gd name="connsiteX9" fmla="*/ 277283 w 1490133"/>
              <a:gd name="connsiteY9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658283 w 1490133"/>
              <a:gd name="connsiteY5" fmla="*/ 838200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658283 w 1490133"/>
              <a:gd name="connsiteY5" fmla="*/ 838200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658283 w 1490133"/>
              <a:gd name="connsiteY5" fmla="*/ 838200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738497 w 1490133"/>
              <a:gd name="connsiteY5" fmla="*/ 892342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279305"/>
              <a:gd name="connsiteY0" fmla="*/ 0 h 1524000"/>
              <a:gd name="connsiteX1" fmla="*/ 518583 w 1279305"/>
              <a:gd name="connsiteY1" fmla="*/ 260350 h 1524000"/>
              <a:gd name="connsiteX2" fmla="*/ 1208397 w 1279305"/>
              <a:gd name="connsiteY2" fmla="*/ 490445 h 1524000"/>
              <a:gd name="connsiteX3" fmla="*/ 944033 w 1279305"/>
              <a:gd name="connsiteY3" fmla="*/ 1524000 h 1524000"/>
              <a:gd name="connsiteX4" fmla="*/ 738497 w 1279305"/>
              <a:gd name="connsiteY4" fmla="*/ 892342 h 1524000"/>
              <a:gd name="connsiteX5" fmla="*/ 366183 w 1279305"/>
              <a:gd name="connsiteY5" fmla="*/ 304800 h 1524000"/>
              <a:gd name="connsiteX6" fmla="*/ 277283 w 1279305"/>
              <a:gd name="connsiteY6" fmla="*/ 31750 h 1524000"/>
              <a:gd name="connsiteX7" fmla="*/ 277283 w 1279305"/>
              <a:gd name="connsiteY7" fmla="*/ 31750 h 1524000"/>
              <a:gd name="connsiteX0" fmla="*/ 410633 w 1686983"/>
              <a:gd name="connsiteY0" fmla="*/ 0 h 1524000"/>
              <a:gd name="connsiteX1" fmla="*/ 518583 w 1686983"/>
              <a:gd name="connsiteY1" fmla="*/ 260350 h 1524000"/>
              <a:gd name="connsiteX2" fmla="*/ 1208397 w 1686983"/>
              <a:gd name="connsiteY2" fmla="*/ 490445 h 1524000"/>
              <a:gd name="connsiteX3" fmla="*/ 944033 w 1686983"/>
              <a:gd name="connsiteY3" fmla="*/ 1524000 h 1524000"/>
              <a:gd name="connsiteX4" fmla="*/ 738497 w 1686983"/>
              <a:gd name="connsiteY4" fmla="*/ 892342 h 1524000"/>
              <a:gd name="connsiteX5" fmla="*/ 366183 w 1686983"/>
              <a:gd name="connsiteY5" fmla="*/ 304800 h 1524000"/>
              <a:gd name="connsiteX6" fmla="*/ 277283 w 1686983"/>
              <a:gd name="connsiteY6" fmla="*/ 31750 h 1524000"/>
              <a:gd name="connsiteX7" fmla="*/ 277283 w 1686983"/>
              <a:gd name="connsiteY7" fmla="*/ 31750 h 1524000"/>
              <a:gd name="connsiteX0" fmla="*/ 410633 w 1686983"/>
              <a:gd name="connsiteY0" fmla="*/ 0 h 1524000"/>
              <a:gd name="connsiteX1" fmla="*/ 518583 w 1686983"/>
              <a:gd name="connsiteY1" fmla="*/ 260350 h 1524000"/>
              <a:gd name="connsiteX2" fmla="*/ 1208397 w 1686983"/>
              <a:gd name="connsiteY2" fmla="*/ 490445 h 1524000"/>
              <a:gd name="connsiteX3" fmla="*/ 944033 w 1686983"/>
              <a:gd name="connsiteY3" fmla="*/ 1524000 h 1524000"/>
              <a:gd name="connsiteX4" fmla="*/ 738497 w 1686983"/>
              <a:gd name="connsiteY4" fmla="*/ 892342 h 1524000"/>
              <a:gd name="connsiteX5" fmla="*/ 366183 w 1686983"/>
              <a:gd name="connsiteY5" fmla="*/ 304800 h 1524000"/>
              <a:gd name="connsiteX6" fmla="*/ 277283 w 1686983"/>
              <a:gd name="connsiteY6" fmla="*/ 31750 h 1524000"/>
              <a:gd name="connsiteX7" fmla="*/ 277283 w 1686983"/>
              <a:gd name="connsiteY7" fmla="*/ 31750 h 1524000"/>
              <a:gd name="connsiteX0" fmla="*/ 410633 w 1559983"/>
              <a:gd name="connsiteY0" fmla="*/ 0 h 1524000"/>
              <a:gd name="connsiteX1" fmla="*/ 518583 w 1559983"/>
              <a:gd name="connsiteY1" fmla="*/ 260350 h 1524000"/>
              <a:gd name="connsiteX2" fmla="*/ 1208397 w 1559983"/>
              <a:gd name="connsiteY2" fmla="*/ 490445 h 1524000"/>
              <a:gd name="connsiteX3" fmla="*/ 944033 w 1559983"/>
              <a:gd name="connsiteY3" fmla="*/ 1524000 h 1524000"/>
              <a:gd name="connsiteX4" fmla="*/ 738497 w 1559983"/>
              <a:gd name="connsiteY4" fmla="*/ 892342 h 1524000"/>
              <a:gd name="connsiteX5" fmla="*/ 366183 w 1559983"/>
              <a:gd name="connsiteY5" fmla="*/ 304800 h 1524000"/>
              <a:gd name="connsiteX6" fmla="*/ 277283 w 1559983"/>
              <a:gd name="connsiteY6" fmla="*/ 31750 h 1524000"/>
              <a:gd name="connsiteX7" fmla="*/ 277283 w 1559983"/>
              <a:gd name="connsiteY7" fmla="*/ 31750 h 1524000"/>
              <a:gd name="connsiteX0" fmla="*/ 133350 w 1282700"/>
              <a:gd name="connsiteY0" fmla="*/ 0 h 1524000"/>
              <a:gd name="connsiteX1" fmla="*/ 241300 w 1282700"/>
              <a:gd name="connsiteY1" fmla="*/ 260350 h 1524000"/>
              <a:gd name="connsiteX2" fmla="*/ 931114 w 1282700"/>
              <a:gd name="connsiteY2" fmla="*/ 490445 h 1524000"/>
              <a:gd name="connsiteX3" fmla="*/ 666750 w 1282700"/>
              <a:gd name="connsiteY3" fmla="*/ 1524000 h 1524000"/>
              <a:gd name="connsiteX4" fmla="*/ 88900 w 1282700"/>
              <a:gd name="connsiteY4" fmla="*/ 304800 h 1524000"/>
              <a:gd name="connsiteX5" fmla="*/ 0 w 1282700"/>
              <a:gd name="connsiteY5" fmla="*/ 31750 h 1524000"/>
              <a:gd name="connsiteX6" fmla="*/ 0 w 1282700"/>
              <a:gd name="connsiteY6" fmla="*/ 31750 h 1524000"/>
              <a:gd name="connsiteX0" fmla="*/ 606425 w 1755775"/>
              <a:gd name="connsiteY0" fmla="*/ 0 h 1524000"/>
              <a:gd name="connsiteX1" fmla="*/ 714375 w 1755775"/>
              <a:gd name="connsiteY1" fmla="*/ 260350 h 1524000"/>
              <a:gd name="connsiteX2" fmla="*/ 1404189 w 1755775"/>
              <a:gd name="connsiteY2" fmla="*/ 490445 h 1524000"/>
              <a:gd name="connsiteX3" fmla="*/ 1139825 w 1755775"/>
              <a:gd name="connsiteY3" fmla="*/ 1524000 h 1524000"/>
              <a:gd name="connsiteX4" fmla="*/ 561975 w 1755775"/>
              <a:gd name="connsiteY4" fmla="*/ 304800 h 1524000"/>
              <a:gd name="connsiteX5" fmla="*/ 473075 w 1755775"/>
              <a:gd name="connsiteY5" fmla="*/ 31750 h 1524000"/>
              <a:gd name="connsiteX6" fmla="*/ 473075 w 1755775"/>
              <a:gd name="connsiteY6" fmla="*/ 31750 h 1524000"/>
              <a:gd name="connsiteX0" fmla="*/ 606425 w 1755775"/>
              <a:gd name="connsiteY0" fmla="*/ 0 h 1524000"/>
              <a:gd name="connsiteX1" fmla="*/ 714375 w 1755775"/>
              <a:gd name="connsiteY1" fmla="*/ 260350 h 1524000"/>
              <a:gd name="connsiteX2" fmla="*/ 1404189 w 1755775"/>
              <a:gd name="connsiteY2" fmla="*/ 490445 h 1524000"/>
              <a:gd name="connsiteX3" fmla="*/ 1139825 w 1755775"/>
              <a:gd name="connsiteY3" fmla="*/ 1524000 h 1524000"/>
              <a:gd name="connsiteX4" fmla="*/ 561975 w 1755775"/>
              <a:gd name="connsiteY4" fmla="*/ 304800 h 1524000"/>
              <a:gd name="connsiteX5" fmla="*/ 473075 w 1755775"/>
              <a:gd name="connsiteY5" fmla="*/ 31750 h 1524000"/>
              <a:gd name="connsiteX6" fmla="*/ 473075 w 1755775"/>
              <a:gd name="connsiteY6" fmla="*/ 31750 h 1524000"/>
              <a:gd name="connsiteX0" fmla="*/ 438150 w 1587500"/>
              <a:gd name="connsiteY0" fmla="*/ 0 h 1524000"/>
              <a:gd name="connsiteX1" fmla="*/ 546100 w 1587500"/>
              <a:gd name="connsiteY1" fmla="*/ 260350 h 1524000"/>
              <a:gd name="connsiteX2" fmla="*/ 1235914 w 1587500"/>
              <a:gd name="connsiteY2" fmla="*/ 490445 h 1524000"/>
              <a:gd name="connsiteX3" fmla="*/ 971550 w 1587500"/>
              <a:gd name="connsiteY3" fmla="*/ 1524000 h 1524000"/>
              <a:gd name="connsiteX4" fmla="*/ 393700 w 1587500"/>
              <a:gd name="connsiteY4" fmla="*/ 304800 h 1524000"/>
              <a:gd name="connsiteX5" fmla="*/ 304800 w 1587500"/>
              <a:gd name="connsiteY5" fmla="*/ 31750 h 1524000"/>
              <a:gd name="connsiteX6" fmla="*/ 304800 w 1587500"/>
              <a:gd name="connsiteY6" fmla="*/ 31750 h 1524000"/>
              <a:gd name="connsiteX0" fmla="*/ 438150 w 1587500"/>
              <a:gd name="connsiteY0" fmla="*/ 32113 h 1556113"/>
              <a:gd name="connsiteX1" fmla="*/ 444059 w 1587500"/>
              <a:gd name="connsiteY1" fmla="*/ 2126 h 1556113"/>
              <a:gd name="connsiteX2" fmla="*/ 546100 w 1587500"/>
              <a:gd name="connsiteY2" fmla="*/ 292463 h 1556113"/>
              <a:gd name="connsiteX3" fmla="*/ 1235914 w 1587500"/>
              <a:gd name="connsiteY3" fmla="*/ 522558 h 1556113"/>
              <a:gd name="connsiteX4" fmla="*/ 971550 w 1587500"/>
              <a:gd name="connsiteY4" fmla="*/ 1556113 h 1556113"/>
              <a:gd name="connsiteX5" fmla="*/ 393700 w 1587500"/>
              <a:gd name="connsiteY5" fmla="*/ 336913 h 1556113"/>
              <a:gd name="connsiteX6" fmla="*/ 304800 w 1587500"/>
              <a:gd name="connsiteY6" fmla="*/ 63863 h 1556113"/>
              <a:gd name="connsiteX7" fmla="*/ 304800 w 1587500"/>
              <a:gd name="connsiteY7" fmla="*/ 63863 h 1556113"/>
              <a:gd name="connsiteX0" fmla="*/ 438150 w 1587500"/>
              <a:gd name="connsiteY0" fmla="*/ 32113 h 1556113"/>
              <a:gd name="connsiteX1" fmla="*/ 444059 w 1587500"/>
              <a:gd name="connsiteY1" fmla="*/ 2126 h 1556113"/>
              <a:gd name="connsiteX2" fmla="*/ 546100 w 1587500"/>
              <a:gd name="connsiteY2" fmla="*/ 292463 h 1556113"/>
              <a:gd name="connsiteX3" fmla="*/ 1235914 w 1587500"/>
              <a:gd name="connsiteY3" fmla="*/ 522558 h 1556113"/>
              <a:gd name="connsiteX4" fmla="*/ 971550 w 1587500"/>
              <a:gd name="connsiteY4" fmla="*/ 1556113 h 1556113"/>
              <a:gd name="connsiteX5" fmla="*/ 393700 w 1587500"/>
              <a:gd name="connsiteY5" fmla="*/ 336913 h 1556113"/>
              <a:gd name="connsiteX6" fmla="*/ 304800 w 1587500"/>
              <a:gd name="connsiteY6" fmla="*/ 63863 h 1556113"/>
              <a:gd name="connsiteX7" fmla="*/ 292640 w 1587500"/>
              <a:gd name="connsiteY7" fmla="*/ 129548 h 1556113"/>
              <a:gd name="connsiteX0" fmla="*/ 438150 w 1587500"/>
              <a:gd name="connsiteY0" fmla="*/ 32113 h 1556113"/>
              <a:gd name="connsiteX1" fmla="*/ 444059 w 1587500"/>
              <a:gd name="connsiteY1" fmla="*/ 2126 h 1556113"/>
              <a:gd name="connsiteX2" fmla="*/ 546100 w 1587500"/>
              <a:gd name="connsiteY2" fmla="*/ 292463 h 1556113"/>
              <a:gd name="connsiteX3" fmla="*/ 1235914 w 1587500"/>
              <a:gd name="connsiteY3" fmla="*/ 522558 h 1556113"/>
              <a:gd name="connsiteX4" fmla="*/ 971550 w 1587500"/>
              <a:gd name="connsiteY4" fmla="*/ 1556113 h 1556113"/>
              <a:gd name="connsiteX5" fmla="*/ 393700 w 1587500"/>
              <a:gd name="connsiteY5" fmla="*/ 336913 h 1556113"/>
              <a:gd name="connsiteX6" fmla="*/ 304800 w 1587500"/>
              <a:gd name="connsiteY6" fmla="*/ 63863 h 1556113"/>
              <a:gd name="connsiteX0" fmla="*/ 438150 w 1587500"/>
              <a:gd name="connsiteY0" fmla="*/ 32113 h 1556113"/>
              <a:gd name="connsiteX1" fmla="*/ 444059 w 1587500"/>
              <a:gd name="connsiteY1" fmla="*/ 2126 h 1556113"/>
              <a:gd name="connsiteX2" fmla="*/ 546100 w 1587500"/>
              <a:gd name="connsiteY2" fmla="*/ 292463 h 1556113"/>
              <a:gd name="connsiteX3" fmla="*/ 1235914 w 1587500"/>
              <a:gd name="connsiteY3" fmla="*/ 522558 h 1556113"/>
              <a:gd name="connsiteX4" fmla="*/ 971550 w 1587500"/>
              <a:gd name="connsiteY4" fmla="*/ 1556113 h 1556113"/>
              <a:gd name="connsiteX5" fmla="*/ 393700 w 1587500"/>
              <a:gd name="connsiteY5" fmla="*/ 336913 h 1556113"/>
              <a:gd name="connsiteX6" fmla="*/ 309528 w 1587500"/>
              <a:gd name="connsiteY6" fmla="*/ 85264 h 1556113"/>
              <a:gd name="connsiteX0" fmla="*/ 444059 w 1587500"/>
              <a:gd name="connsiteY0" fmla="*/ 0 h 1553987"/>
              <a:gd name="connsiteX1" fmla="*/ 546100 w 1587500"/>
              <a:gd name="connsiteY1" fmla="*/ 290337 h 1553987"/>
              <a:gd name="connsiteX2" fmla="*/ 1235914 w 1587500"/>
              <a:gd name="connsiteY2" fmla="*/ 520432 h 1553987"/>
              <a:gd name="connsiteX3" fmla="*/ 971550 w 1587500"/>
              <a:gd name="connsiteY3" fmla="*/ 1553987 h 1553987"/>
              <a:gd name="connsiteX4" fmla="*/ 393700 w 1587500"/>
              <a:gd name="connsiteY4" fmla="*/ 334787 h 1553987"/>
              <a:gd name="connsiteX5" fmla="*/ 309528 w 1587500"/>
              <a:gd name="connsiteY5" fmla="*/ 83138 h 1553987"/>
              <a:gd name="connsiteX0" fmla="*/ 444059 w 1587500"/>
              <a:gd name="connsiteY0" fmla="*/ 37835 h 1591822"/>
              <a:gd name="connsiteX1" fmla="*/ 423717 w 1587500"/>
              <a:gd name="connsiteY1" fmla="*/ 0 h 1591822"/>
              <a:gd name="connsiteX2" fmla="*/ 546100 w 1587500"/>
              <a:gd name="connsiteY2" fmla="*/ 328172 h 1591822"/>
              <a:gd name="connsiteX3" fmla="*/ 1235914 w 1587500"/>
              <a:gd name="connsiteY3" fmla="*/ 558267 h 1591822"/>
              <a:gd name="connsiteX4" fmla="*/ 971550 w 1587500"/>
              <a:gd name="connsiteY4" fmla="*/ 1591822 h 1591822"/>
              <a:gd name="connsiteX5" fmla="*/ 393700 w 1587500"/>
              <a:gd name="connsiteY5" fmla="*/ 372622 h 1591822"/>
              <a:gd name="connsiteX6" fmla="*/ 309528 w 1587500"/>
              <a:gd name="connsiteY6" fmla="*/ 120973 h 1591822"/>
              <a:gd name="connsiteX0" fmla="*/ 423717 w 1587500"/>
              <a:gd name="connsiteY0" fmla="*/ 0 h 1591822"/>
              <a:gd name="connsiteX1" fmla="*/ 546100 w 1587500"/>
              <a:gd name="connsiteY1" fmla="*/ 328172 h 1591822"/>
              <a:gd name="connsiteX2" fmla="*/ 1235914 w 1587500"/>
              <a:gd name="connsiteY2" fmla="*/ 558267 h 1591822"/>
              <a:gd name="connsiteX3" fmla="*/ 971550 w 1587500"/>
              <a:gd name="connsiteY3" fmla="*/ 1591822 h 1591822"/>
              <a:gd name="connsiteX4" fmla="*/ 393700 w 1587500"/>
              <a:gd name="connsiteY4" fmla="*/ 372622 h 1591822"/>
              <a:gd name="connsiteX5" fmla="*/ 309528 w 1587500"/>
              <a:gd name="connsiteY5" fmla="*/ 120973 h 159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7500" h="1591822">
                <a:moveTo>
                  <a:pt x="423717" y="0"/>
                </a:moveTo>
                <a:lnTo>
                  <a:pt x="546100" y="328172"/>
                </a:lnTo>
                <a:cubicBezTo>
                  <a:pt x="729192" y="349339"/>
                  <a:pt x="944487" y="262992"/>
                  <a:pt x="1235914" y="558267"/>
                </a:cubicBezTo>
                <a:cubicBezTo>
                  <a:pt x="1587500" y="1174963"/>
                  <a:pt x="1069968" y="1201302"/>
                  <a:pt x="971550" y="1591822"/>
                </a:cubicBezTo>
                <a:cubicBezTo>
                  <a:pt x="1002631" y="926194"/>
                  <a:pt x="0" y="1011670"/>
                  <a:pt x="393700" y="372622"/>
                </a:cubicBezTo>
                <a:lnTo>
                  <a:pt x="309528" y="120973"/>
                </a:lnTo>
              </a:path>
            </a:pathLst>
          </a:custGeom>
          <a:solidFill>
            <a:srgbClr val="3DC19E">
              <a:alpha val="50000"/>
            </a:srgbClr>
          </a:solidFill>
          <a:ln w="38100" cap="flat" cmpd="sng" algn="ctr">
            <a:solidFill>
              <a:srgbClr val="5E743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 rot="19781211">
            <a:off x="7135402" y="1957864"/>
            <a:ext cx="1519077" cy="2392924"/>
          </a:xfrm>
          <a:custGeom>
            <a:avLst/>
            <a:gdLst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679450 w 1200150"/>
              <a:gd name="connsiteY3" fmla="*/ 1524000 h 1524000"/>
              <a:gd name="connsiteX4" fmla="*/ 628650 w 1200150"/>
              <a:gd name="connsiteY4" fmla="*/ 1174750 h 1524000"/>
              <a:gd name="connsiteX5" fmla="*/ 393700 w 1200150"/>
              <a:gd name="connsiteY5" fmla="*/ 838200 h 1524000"/>
              <a:gd name="connsiteX6" fmla="*/ 0 w 1200150"/>
              <a:gd name="connsiteY6" fmla="*/ 641350 h 1524000"/>
              <a:gd name="connsiteX7" fmla="*/ 101600 w 1200150"/>
              <a:gd name="connsiteY7" fmla="*/ 304800 h 1524000"/>
              <a:gd name="connsiteX8" fmla="*/ 12700 w 1200150"/>
              <a:gd name="connsiteY8" fmla="*/ 31750 h 1524000"/>
              <a:gd name="connsiteX9" fmla="*/ 12700 w 1200150"/>
              <a:gd name="connsiteY9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679450 w 1200150"/>
              <a:gd name="connsiteY3" fmla="*/ 1524000 h 1524000"/>
              <a:gd name="connsiteX4" fmla="*/ 628650 w 1200150"/>
              <a:gd name="connsiteY4" fmla="*/ 1174750 h 1524000"/>
              <a:gd name="connsiteX5" fmla="*/ 393700 w 1200150"/>
              <a:gd name="connsiteY5" fmla="*/ 838200 h 1524000"/>
              <a:gd name="connsiteX6" fmla="*/ 0 w 1200150"/>
              <a:gd name="connsiteY6" fmla="*/ 641350 h 1524000"/>
              <a:gd name="connsiteX7" fmla="*/ 101600 w 1200150"/>
              <a:gd name="connsiteY7" fmla="*/ 304800 h 1524000"/>
              <a:gd name="connsiteX8" fmla="*/ 12700 w 1200150"/>
              <a:gd name="connsiteY8" fmla="*/ 31750 h 1524000"/>
              <a:gd name="connsiteX9" fmla="*/ 12700 w 1200150"/>
              <a:gd name="connsiteY9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679450 w 1200150"/>
              <a:gd name="connsiteY3" fmla="*/ 1524000 h 1524000"/>
              <a:gd name="connsiteX4" fmla="*/ 628650 w 1200150"/>
              <a:gd name="connsiteY4" fmla="*/ 1174750 h 1524000"/>
              <a:gd name="connsiteX5" fmla="*/ 393700 w 1200150"/>
              <a:gd name="connsiteY5" fmla="*/ 838200 h 1524000"/>
              <a:gd name="connsiteX6" fmla="*/ 0 w 1200150"/>
              <a:gd name="connsiteY6" fmla="*/ 641350 h 1524000"/>
              <a:gd name="connsiteX7" fmla="*/ 101600 w 1200150"/>
              <a:gd name="connsiteY7" fmla="*/ 304800 h 1524000"/>
              <a:gd name="connsiteX8" fmla="*/ 12700 w 1200150"/>
              <a:gd name="connsiteY8" fmla="*/ 31750 h 1524000"/>
              <a:gd name="connsiteX9" fmla="*/ 12700 w 1200150"/>
              <a:gd name="connsiteY9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679450 w 1200150"/>
              <a:gd name="connsiteY4" fmla="*/ 1524000 h 1524000"/>
              <a:gd name="connsiteX5" fmla="*/ 628650 w 1200150"/>
              <a:gd name="connsiteY5" fmla="*/ 1174750 h 1524000"/>
              <a:gd name="connsiteX6" fmla="*/ 393700 w 1200150"/>
              <a:gd name="connsiteY6" fmla="*/ 838200 h 1524000"/>
              <a:gd name="connsiteX7" fmla="*/ 0 w 1200150"/>
              <a:gd name="connsiteY7" fmla="*/ 641350 h 1524000"/>
              <a:gd name="connsiteX8" fmla="*/ 101600 w 1200150"/>
              <a:gd name="connsiteY8" fmla="*/ 304800 h 1524000"/>
              <a:gd name="connsiteX9" fmla="*/ 12700 w 1200150"/>
              <a:gd name="connsiteY9" fmla="*/ 31750 h 1524000"/>
              <a:gd name="connsiteX10" fmla="*/ 12700 w 1200150"/>
              <a:gd name="connsiteY10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679450 w 1200150"/>
              <a:gd name="connsiteY4" fmla="*/ 1524000 h 1524000"/>
              <a:gd name="connsiteX5" fmla="*/ 628650 w 1200150"/>
              <a:gd name="connsiteY5" fmla="*/ 1174750 h 1524000"/>
              <a:gd name="connsiteX6" fmla="*/ 393700 w 1200150"/>
              <a:gd name="connsiteY6" fmla="*/ 838200 h 1524000"/>
              <a:gd name="connsiteX7" fmla="*/ 0 w 1200150"/>
              <a:gd name="connsiteY7" fmla="*/ 641350 h 1524000"/>
              <a:gd name="connsiteX8" fmla="*/ 101600 w 1200150"/>
              <a:gd name="connsiteY8" fmla="*/ 304800 h 1524000"/>
              <a:gd name="connsiteX9" fmla="*/ 12700 w 1200150"/>
              <a:gd name="connsiteY9" fmla="*/ 31750 h 1524000"/>
              <a:gd name="connsiteX10" fmla="*/ 12700 w 1200150"/>
              <a:gd name="connsiteY10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679450 w 1200150"/>
              <a:gd name="connsiteY4" fmla="*/ 1524000 h 1524000"/>
              <a:gd name="connsiteX5" fmla="*/ 628650 w 1200150"/>
              <a:gd name="connsiteY5" fmla="*/ 1174750 h 1524000"/>
              <a:gd name="connsiteX6" fmla="*/ 393700 w 1200150"/>
              <a:gd name="connsiteY6" fmla="*/ 838200 h 1524000"/>
              <a:gd name="connsiteX7" fmla="*/ 0 w 1200150"/>
              <a:gd name="connsiteY7" fmla="*/ 641350 h 1524000"/>
              <a:gd name="connsiteX8" fmla="*/ 101600 w 1200150"/>
              <a:gd name="connsiteY8" fmla="*/ 304800 h 1524000"/>
              <a:gd name="connsiteX9" fmla="*/ 12700 w 1200150"/>
              <a:gd name="connsiteY9" fmla="*/ 31750 h 1524000"/>
              <a:gd name="connsiteX10" fmla="*/ 12700 w 1200150"/>
              <a:gd name="connsiteY10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863600 w 1200150"/>
              <a:gd name="connsiteY4" fmla="*/ 622300 h 1524000"/>
              <a:gd name="connsiteX5" fmla="*/ 679450 w 1200150"/>
              <a:gd name="connsiteY5" fmla="*/ 1524000 h 1524000"/>
              <a:gd name="connsiteX6" fmla="*/ 628650 w 1200150"/>
              <a:gd name="connsiteY6" fmla="*/ 1174750 h 1524000"/>
              <a:gd name="connsiteX7" fmla="*/ 393700 w 1200150"/>
              <a:gd name="connsiteY7" fmla="*/ 838200 h 1524000"/>
              <a:gd name="connsiteX8" fmla="*/ 0 w 1200150"/>
              <a:gd name="connsiteY8" fmla="*/ 641350 h 1524000"/>
              <a:gd name="connsiteX9" fmla="*/ 101600 w 1200150"/>
              <a:gd name="connsiteY9" fmla="*/ 304800 h 1524000"/>
              <a:gd name="connsiteX10" fmla="*/ 12700 w 1200150"/>
              <a:gd name="connsiteY10" fmla="*/ 31750 h 1524000"/>
              <a:gd name="connsiteX11" fmla="*/ 12700 w 1200150"/>
              <a:gd name="connsiteY11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863600 w 1200150"/>
              <a:gd name="connsiteY4" fmla="*/ 622300 h 1524000"/>
              <a:gd name="connsiteX5" fmla="*/ 1077164 w 1200150"/>
              <a:gd name="connsiteY5" fmla="*/ 1117600 h 1524000"/>
              <a:gd name="connsiteX6" fmla="*/ 679450 w 1200150"/>
              <a:gd name="connsiteY6" fmla="*/ 1524000 h 1524000"/>
              <a:gd name="connsiteX7" fmla="*/ 628650 w 1200150"/>
              <a:gd name="connsiteY7" fmla="*/ 1174750 h 1524000"/>
              <a:gd name="connsiteX8" fmla="*/ 393700 w 1200150"/>
              <a:gd name="connsiteY8" fmla="*/ 838200 h 1524000"/>
              <a:gd name="connsiteX9" fmla="*/ 0 w 1200150"/>
              <a:gd name="connsiteY9" fmla="*/ 641350 h 1524000"/>
              <a:gd name="connsiteX10" fmla="*/ 101600 w 1200150"/>
              <a:gd name="connsiteY10" fmla="*/ 304800 h 1524000"/>
              <a:gd name="connsiteX11" fmla="*/ 12700 w 1200150"/>
              <a:gd name="connsiteY11" fmla="*/ 31750 h 1524000"/>
              <a:gd name="connsiteX12" fmla="*/ 12700 w 1200150"/>
              <a:gd name="connsiteY12" fmla="*/ 31750 h 1524000"/>
              <a:gd name="connsiteX0" fmla="*/ 146050 w 1274014"/>
              <a:gd name="connsiteY0" fmla="*/ 57150 h 1581150"/>
              <a:gd name="connsiteX1" fmla="*/ 254000 w 1274014"/>
              <a:gd name="connsiteY1" fmla="*/ 317500 h 1581150"/>
              <a:gd name="connsiteX2" fmla="*/ 1200150 w 1274014"/>
              <a:gd name="connsiteY2" fmla="*/ 971550 h 1581150"/>
              <a:gd name="connsiteX3" fmla="*/ 1274014 w 1274014"/>
              <a:gd name="connsiteY3" fmla="*/ 539750 h 1581150"/>
              <a:gd name="connsiteX4" fmla="*/ 863600 w 1274014"/>
              <a:gd name="connsiteY4" fmla="*/ 679450 h 1581150"/>
              <a:gd name="connsiteX5" fmla="*/ 1077164 w 1274014"/>
              <a:gd name="connsiteY5" fmla="*/ 1174750 h 1581150"/>
              <a:gd name="connsiteX6" fmla="*/ 679450 w 1274014"/>
              <a:gd name="connsiteY6" fmla="*/ 1581150 h 1581150"/>
              <a:gd name="connsiteX7" fmla="*/ 628650 w 1274014"/>
              <a:gd name="connsiteY7" fmla="*/ 1231900 h 1581150"/>
              <a:gd name="connsiteX8" fmla="*/ 393700 w 1274014"/>
              <a:gd name="connsiteY8" fmla="*/ 895350 h 1581150"/>
              <a:gd name="connsiteX9" fmla="*/ 0 w 1274014"/>
              <a:gd name="connsiteY9" fmla="*/ 698500 h 1581150"/>
              <a:gd name="connsiteX10" fmla="*/ 101600 w 1274014"/>
              <a:gd name="connsiteY10" fmla="*/ 361950 h 1581150"/>
              <a:gd name="connsiteX11" fmla="*/ 12700 w 1274014"/>
              <a:gd name="connsiteY11" fmla="*/ 88900 h 1581150"/>
              <a:gd name="connsiteX12" fmla="*/ 12700 w 1274014"/>
              <a:gd name="connsiteY12" fmla="*/ 88900 h 1581150"/>
              <a:gd name="connsiteX0" fmla="*/ 146050 w 1488017"/>
              <a:gd name="connsiteY0" fmla="*/ 0 h 1524000"/>
              <a:gd name="connsiteX1" fmla="*/ 254000 w 1488017"/>
              <a:gd name="connsiteY1" fmla="*/ 260350 h 1524000"/>
              <a:gd name="connsiteX2" fmla="*/ 1200150 w 1488017"/>
              <a:gd name="connsiteY2" fmla="*/ 914400 h 1524000"/>
              <a:gd name="connsiteX3" fmla="*/ 1274014 w 1488017"/>
              <a:gd name="connsiteY3" fmla="*/ 482600 h 1524000"/>
              <a:gd name="connsiteX4" fmla="*/ 863600 w 1488017"/>
              <a:gd name="connsiteY4" fmla="*/ 622300 h 1524000"/>
              <a:gd name="connsiteX5" fmla="*/ 1077164 w 1488017"/>
              <a:gd name="connsiteY5" fmla="*/ 1117600 h 1524000"/>
              <a:gd name="connsiteX6" fmla="*/ 679450 w 1488017"/>
              <a:gd name="connsiteY6" fmla="*/ 1524000 h 1524000"/>
              <a:gd name="connsiteX7" fmla="*/ 628650 w 1488017"/>
              <a:gd name="connsiteY7" fmla="*/ 1174750 h 1524000"/>
              <a:gd name="connsiteX8" fmla="*/ 393700 w 1488017"/>
              <a:gd name="connsiteY8" fmla="*/ 838200 h 1524000"/>
              <a:gd name="connsiteX9" fmla="*/ 0 w 1488017"/>
              <a:gd name="connsiteY9" fmla="*/ 641350 h 1524000"/>
              <a:gd name="connsiteX10" fmla="*/ 101600 w 1488017"/>
              <a:gd name="connsiteY10" fmla="*/ 304800 h 1524000"/>
              <a:gd name="connsiteX11" fmla="*/ 12700 w 1488017"/>
              <a:gd name="connsiteY11" fmla="*/ 31750 h 1524000"/>
              <a:gd name="connsiteX12" fmla="*/ 12700 w 1488017"/>
              <a:gd name="connsiteY12" fmla="*/ 31750 h 1524000"/>
              <a:gd name="connsiteX0" fmla="*/ 146050 w 1488017"/>
              <a:gd name="connsiteY0" fmla="*/ 0 h 1524000"/>
              <a:gd name="connsiteX1" fmla="*/ 254000 w 1488017"/>
              <a:gd name="connsiteY1" fmla="*/ 260350 h 1524000"/>
              <a:gd name="connsiteX2" fmla="*/ 1200150 w 1488017"/>
              <a:gd name="connsiteY2" fmla="*/ 914400 h 1524000"/>
              <a:gd name="connsiteX3" fmla="*/ 1274014 w 1488017"/>
              <a:gd name="connsiteY3" fmla="*/ 482600 h 1524000"/>
              <a:gd name="connsiteX4" fmla="*/ 863600 w 1488017"/>
              <a:gd name="connsiteY4" fmla="*/ 622300 h 1524000"/>
              <a:gd name="connsiteX5" fmla="*/ 1077164 w 1488017"/>
              <a:gd name="connsiteY5" fmla="*/ 1117600 h 1524000"/>
              <a:gd name="connsiteX6" fmla="*/ 679450 w 1488017"/>
              <a:gd name="connsiteY6" fmla="*/ 1524000 h 1524000"/>
              <a:gd name="connsiteX7" fmla="*/ 628650 w 1488017"/>
              <a:gd name="connsiteY7" fmla="*/ 1174750 h 1524000"/>
              <a:gd name="connsiteX8" fmla="*/ 393700 w 1488017"/>
              <a:gd name="connsiteY8" fmla="*/ 838200 h 1524000"/>
              <a:gd name="connsiteX9" fmla="*/ 0 w 1488017"/>
              <a:gd name="connsiteY9" fmla="*/ 641350 h 1524000"/>
              <a:gd name="connsiteX10" fmla="*/ 101600 w 1488017"/>
              <a:gd name="connsiteY10" fmla="*/ 304800 h 1524000"/>
              <a:gd name="connsiteX11" fmla="*/ 12700 w 1488017"/>
              <a:gd name="connsiteY11" fmla="*/ 31750 h 1524000"/>
              <a:gd name="connsiteX12" fmla="*/ 12700 w 1488017"/>
              <a:gd name="connsiteY12" fmla="*/ 31750 h 1524000"/>
              <a:gd name="connsiteX0" fmla="*/ 146050 w 1278247"/>
              <a:gd name="connsiteY0" fmla="*/ 0 h 1524000"/>
              <a:gd name="connsiteX1" fmla="*/ 254000 w 1278247"/>
              <a:gd name="connsiteY1" fmla="*/ 260350 h 1524000"/>
              <a:gd name="connsiteX2" fmla="*/ 1274014 w 1278247"/>
              <a:gd name="connsiteY2" fmla="*/ 482600 h 1524000"/>
              <a:gd name="connsiteX3" fmla="*/ 863600 w 1278247"/>
              <a:gd name="connsiteY3" fmla="*/ 622300 h 1524000"/>
              <a:gd name="connsiteX4" fmla="*/ 1077164 w 1278247"/>
              <a:gd name="connsiteY4" fmla="*/ 1117600 h 1524000"/>
              <a:gd name="connsiteX5" fmla="*/ 679450 w 1278247"/>
              <a:gd name="connsiteY5" fmla="*/ 1524000 h 1524000"/>
              <a:gd name="connsiteX6" fmla="*/ 628650 w 1278247"/>
              <a:gd name="connsiteY6" fmla="*/ 1174750 h 1524000"/>
              <a:gd name="connsiteX7" fmla="*/ 393700 w 1278247"/>
              <a:gd name="connsiteY7" fmla="*/ 838200 h 1524000"/>
              <a:gd name="connsiteX8" fmla="*/ 0 w 1278247"/>
              <a:gd name="connsiteY8" fmla="*/ 641350 h 1524000"/>
              <a:gd name="connsiteX9" fmla="*/ 101600 w 1278247"/>
              <a:gd name="connsiteY9" fmla="*/ 304800 h 1524000"/>
              <a:gd name="connsiteX10" fmla="*/ 12700 w 1278247"/>
              <a:gd name="connsiteY10" fmla="*/ 31750 h 1524000"/>
              <a:gd name="connsiteX11" fmla="*/ 12700 w 1278247"/>
              <a:gd name="connsiteY11" fmla="*/ 31750 h 1524000"/>
              <a:gd name="connsiteX0" fmla="*/ 146050 w 1107856"/>
              <a:gd name="connsiteY0" fmla="*/ 0 h 1524000"/>
              <a:gd name="connsiteX1" fmla="*/ 254000 w 1107856"/>
              <a:gd name="connsiteY1" fmla="*/ 260350 h 1524000"/>
              <a:gd name="connsiteX2" fmla="*/ 863600 w 1107856"/>
              <a:gd name="connsiteY2" fmla="*/ 622300 h 1524000"/>
              <a:gd name="connsiteX3" fmla="*/ 1077164 w 1107856"/>
              <a:gd name="connsiteY3" fmla="*/ 1117600 h 1524000"/>
              <a:gd name="connsiteX4" fmla="*/ 679450 w 1107856"/>
              <a:gd name="connsiteY4" fmla="*/ 1524000 h 1524000"/>
              <a:gd name="connsiteX5" fmla="*/ 628650 w 1107856"/>
              <a:gd name="connsiteY5" fmla="*/ 1174750 h 1524000"/>
              <a:gd name="connsiteX6" fmla="*/ 393700 w 1107856"/>
              <a:gd name="connsiteY6" fmla="*/ 838200 h 1524000"/>
              <a:gd name="connsiteX7" fmla="*/ 0 w 1107856"/>
              <a:gd name="connsiteY7" fmla="*/ 641350 h 1524000"/>
              <a:gd name="connsiteX8" fmla="*/ 101600 w 1107856"/>
              <a:gd name="connsiteY8" fmla="*/ 304800 h 1524000"/>
              <a:gd name="connsiteX9" fmla="*/ 12700 w 1107856"/>
              <a:gd name="connsiteY9" fmla="*/ 31750 h 1524000"/>
              <a:gd name="connsiteX10" fmla="*/ 12700 w 1107856"/>
              <a:gd name="connsiteY10" fmla="*/ 31750 h 1524000"/>
              <a:gd name="connsiteX0" fmla="*/ 146050 w 1121225"/>
              <a:gd name="connsiteY0" fmla="*/ 0 h 1524000"/>
              <a:gd name="connsiteX1" fmla="*/ 254000 w 1121225"/>
              <a:gd name="connsiteY1" fmla="*/ 260350 h 1524000"/>
              <a:gd name="connsiteX2" fmla="*/ 943814 w 1121225"/>
              <a:gd name="connsiteY2" fmla="*/ 490445 h 1524000"/>
              <a:gd name="connsiteX3" fmla="*/ 1077164 w 1121225"/>
              <a:gd name="connsiteY3" fmla="*/ 1117600 h 1524000"/>
              <a:gd name="connsiteX4" fmla="*/ 679450 w 1121225"/>
              <a:gd name="connsiteY4" fmla="*/ 1524000 h 1524000"/>
              <a:gd name="connsiteX5" fmla="*/ 628650 w 1121225"/>
              <a:gd name="connsiteY5" fmla="*/ 1174750 h 1524000"/>
              <a:gd name="connsiteX6" fmla="*/ 393700 w 1121225"/>
              <a:gd name="connsiteY6" fmla="*/ 838200 h 1524000"/>
              <a:gd name="connsiteX7" fmla="*/ 0 w 1121225"/>
              <a:gd name="connsiteY7" fmla="*/ 641350 h 1524000"/>
              <a:gd name="connsiteX8" fmla="*/ 101600 w 1121225"/>
              <a:gd name="connsiteY8" fmla="*/ 304800 h 1524000"/>
              <a:gd name="connsiteX9" fmla="*/ 12700 w 1121225"/>
              <a:gd name="connsiteY9" fmla="*/ 31750 h 1524000"/>
              <a:gd name="connsiteX10" fmla="*/ 12700 w 1121225"/>
              <a:gd name="connsiteY10" fmla="*/ 31750 h 1524000"/>
              <a:gd name="connsiteX0" fmla="*/ 146050 w 1121225"/>
              <a:gd name="connsiteY0" fmla="*/ 0 h 1524000"/>
              <a:gd name="connsiteX1" fmla="*/ 254000 w 1121225"/>
              <a:gd name="connsiteY1" fmla="*/ 260350 h 1524000"/>
              <a:gd name="connsiteX2" fmla="*/ 943814 w 1121225"/>
              <a:gd name="connsiteY2" fmla="*/ 490445 h 1524000"/>
              <a:gd name="connsiteX3" fmla="*/ 1077164 w 1121225"/>
              <a:gd name="connsiteY3" fmla="*/ 1117600 h 1524000"/>
              <a:gd name="connsiteX4" fmla="*/ 679450 w 1121225"/>
              <a:gd name="connsiteY4" fmla="*/ 1524000 h 1524000"/>
              <a:gd name="connsiteX5" fmla="*/ 628650 w 1121225"/>
              <a:gd name="connsiteY5" fmla="*/ 1174750 h 1524000"/>
              <a:gd name="connsiteX6" fmla="*/ 393700 w 1121225"/>
              <a:gd name="connsiteY6" fmla="*/ 838200 h 1524000"/>
              <a:gd name="connsiteX7" fmla="*/ 0 w 1121225"/>
              <a:gd name="connsiteY7" fmla="*/ 641350 h 1524000"/>
              <a:gd name="connsiteX8" fmla="*/ 101600 w 1121225"/>
              <a:gd name="connsiteY8" fmla="*/ 304800 h 1524000"/>
              <a:gd name="connsiteX9" fmla="*/ 12700 w 1121225"/>
              <a:gd name="connsiteY9" fmla="*/ 31750 h 1524000"/>
              <a:gd name="connsiteX10" fmla="*/ 12700 w 1121225"/>
              <a:gd name="connsiteY10" fmla="*/ 31750 h 1524000"/>
              <a:gd name="connsiteX0" fmla="*/ 146050 w 1121225"/>
              <a:gd name="connsiteY0" fmla="*/ 0 h 1524000"/>
              <a:gd name="connsiteX1" fmla="*/ 254000 w 1121225"/>
              <a:gd name="connsiteY1" fmla="*/ 260350 h 1524000"/>
              <a:gd name="connsiteX2" fmla="*/ 943814 w 1121225"/>
              <a:gd name="connsiteY2" fmla="*/ 490445 h 1524000"/>
              <a:gd name="connsiteX3" fmla="*/ 1077164 w 1121225"/>
              <a:gd name="connsiteY3" fmla="*/ 1117600 h 1524000"/>
              <a:gd name="connsiteX4" fmla="*/ 679450 w 1121225"/>
              <a:gd name="connsiteY4" fmla="*/ 1524000 h 1524000"/>
              <a:gd name="connsiteX5" fmla="*/ 628650 w 1121225"/>
              <a:gd name="connsiteY5" fmla="*/ 1174750 h 1524000"/>
              <a:gd name="connsiteX6" fmla="*/ 393700 w 1121225"/>
              <a:gd name="connsiteY6" fmla="*/ 838200 h 1524000"/>
              <a:gd name="connsiteX7" fmla="*/ 0 w 1121225"/>
              <a:gd name="connsiteY7" fmla="*/ 641350 h 1524000"/>
              <a:gd name="connsiteX8" fmla="*/ 101600 w 1121225"/>
              <a:gd name="connsiteY8" fmla="*/ 304800 h 1524000"/>
              <a:gd name="connsiteX9" fmla="*/ 12700 w 1121225"/>
              <a:gd name="connsiteY9" fmla="*/ 31750 h 1524000"/>
              <a:gd name="connsiteX10" fmla="*/ 12700 w 1121225"/>
              <a:gd name="connsiteY10" fmla="*/ 31750 h 1524000"/>
              <a:gd name="connsiteX0" fmla="*/ 146050 w 1225550"/>
              <a:gd name="connsiteY0" fmla="*/ 0 h 1524000"/>
              <a:gd name="connsiteX1" fmla="*/ 254000 w 1225550"/>
              <a:gd name="connsiteY1" fmla="*/ 260350 h 1524000"/>
              <a:gd name="connsiteX2" fmla="*/ 943814 w 1225550"/>
              <a:gd name="connsiteY2" fmla="*/ 490445 h 1524000"/>
              <a:gd name="connsiteX3" fmla="*/ 1077164 w 1225550"/>
              <a:gd name="connsiteY3" fmla="*/ 1117600 h 1524000"/>
              <a:gd name="connsiteX4" fmla="*/ 679450 w 1225550"/>
              <a:gd name="connsiteY4" fmla="*/ 1524000 h 1524000"/>
              <a:gd name="connsiteX5" fmla="*/ 628650 w 1225550"/>
              <a:gd name="connsiteY5" fmla="*/ 1174750 h 1524000"/>
              <a:gd name="connsiteX6" fmla="*/ 393700 w 1225550"/>
              <a:gd name="connsiteY6" fmla="*/ 838200 h 1524000"/>
              <a:gd name="connsiteX7" fmla="*/ 0 w 1225550"/>
              <a:gd name="connsiteY7" fmla="*/ 641350 h 1524000"/>
              <a:gd name="connsiteX8" fmla="*/ 101600 w 1225550"/>
              <a:gd name="connsiteY8" fmla="*/ 304800 h 1524000"/>
              <a:gd name="connsiteX9" fmla="*/ 12700 w 1225550"/>
              <a:gd name="connsiteY9" fmla="*/ 31750 h 1524000"/>
              <a:gd name="connsiteX10" fmla="*/ 12700 w 1225550"/>
              <a:gd name="connsiteY10" fmla="*/ 31750 h 1524000"/>
              <a:gd name="connsiteX0" fmla="*/ 146050 w 1225550"/>
              <a:gd name="connsiteY0" fmla="*/ 0 h 1524000"/>
              <a:gd name="connsiteX1" fmla="*/ 254000 w 1225550"/>
              <a:gd name="connsiteY1" fmla="*/ 260350 h 1524000"/>
              <a:gd name="connsiteX2" fmla="*/ 943814 w 1225550"/>
              <a:gd name="connsiteY2" fmla="*/ 490445 h 1524000"/>
              <a:gd name="connsiteX3" fmla="*/ 1077164 w 1225550"/>
              <a:gd name="connsiteY3" fmla="*/ 1117600 h 1524000"/>
              <a:gd name="connsiteX4" fmla="*/ 679450 w 1225550"/>
              <a:gd name="connsiteY4" fmla="*/ 1524000 h 1524000"/>
              <a:gd name="connsiteX5" fmla="*/ 628650 w 1225550"/>
              <a:gd name="connsiteY5" fmla="*/ 1174750 h 1524000"/>
              <a:gd name="connsiteX6" fmla="*/ 393700 w 1225550"/>
              <a:gd name="connsiteY6" fmla="*/ 838200 h 1524000"/>
              <a:gd name="connsiteX7" fmla="*/ 0 w 1225550"/>
              <a:gd name="connsiteY7" fmla="*/ 641350 h 1524000"/>
              <a:gd name="connsiteX8" fmla="*/ 101600 w 1225550"/>
              <a:gd name="connsiteY8" fmla="*/ 304800 h 1524000"/>
              <a:gd name="connsiteX9" fmla="*/ 12700 w 1225550"/>
              <a:gd name="connsiteY9" fmla="*/ 31750 h 1524000"/>
              <a:gd name="connsiteX10" fmla="*/ 12700 w 1225550"/>
              <a:gd name="connsiteY10" fmla="*/ 31750 h 1524000"/>
              <a:gd name="connsiteX0" fmla="*/ 133350 w 1212850"/>
              <a:gd name="connsiteY0" fmla="*/ 0 h 1524000"/>
              <a:gd name="connsiteX1" fmla="*/ 241300 w 1212850"/>
              <a:gd name="connsiteY1" fmla="*/ 260350 h 1524000"/>
              <a:gd name="connsiteX2" fmla="*/ 931114 w 1212850"/>
              <a:gd name="connsiteY2" fmla="*/ 490445 h 1524000"/>
              <a:gd name="connsiteX3" fmla="*/ 1064464 w 1212850"/>
              <a:gd name="connsiteY3" fmla="*/ 1117600 h 1524000"/>
              <a:gd name="connsiteX4" fmla="*/ 666750 w 1212850"/>
              <a:gd name="connsiteY4" fmla="*/ 1524000 h 1524000"/>
              <a:gd name="connsiteX5" fmla="*/ 615950 w 1212850"/>
              <a:gd name="connsiteY5" fmla="*/ 1174750 h 1524000"/>
              <a:gd name="connsiteX6" fmla="*/ 381000 w 1212850"/>
              <a:gd name="connsiteY6" fmla="*/ 838200 h 1524000"/>
              <a:gd name="connsiteX7" fmla="*/ 88900 w 1212850"/>
              <a:gd name="connsiteY7" fmla="*/ 304800 h 1524000"/>
              <a:gd name="connsiteX8" fmla="*/ 0 w 1212850"/>
              <a:gd name="connsiteY8" fmla="*/ 31750 h 1524000"/>
              <a:gd name="connsiteX9" fmla="*/ 0 w 1212850"/>
              <a:gd name="connsiteY9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893233 w 1490133"/>
              <a:gd name="connsiteY5" fmla="*/ 1174750 h 1524000"/>
              <a:gd name="connsiteX6" fmla="*/ 658283 w 1490133"/>
              <a:gd name="connsiteY6" fmla="*/ 838200 h 1524000"/>
              <a:gd name="connsiteX7" fmla="*/ 366183 w 1490133"/>
              <a:gd name="connsiteY7" fmla="*/ 304800 h 1524000"/>
              <a:gd name="connsiteX8" fmla="*/ 277283 w 1490133"/>
              <a:gd name="connsiteY8" fmla="*/ 31750 h 1524000"/>
              <a:gd name="connsiteX9" fmla="*/ 277283 w 1490133"/>
              <a:gd name="connsiteY9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658283 w 1490133"/>
              <a:gd name="connsiteY5" fmla="*/ 838200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658283 w 1490133"/>
              <a:gd name="connsiteY5" fmla="*/ 838200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658283 w 1490133"/>
              <a:gd name="connsiteY5" fmla="*/ 838200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738497 w 1490133"/>
              <a:gd name="connsiteY5" fmla="*/ 892342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279305"/>
              <a:gd name="connsiteY0" fmla="*/ 0 h 1524000"/>
              <a:gd name="connsiteX1" fmla="*/ 518583 w 1279305"/>
              <a:gd name="connsiteY1" fmla="*/ 260350 h 1524000"/>
              <a:gd name="connsiteX2" fmla="*/ 1208397 w 1279305"/>
              <a:gd name="connsiteY2" fmla="*/ 490445 h 1524000"/>
              <a:gd name="connsiteX3" fmla="*/ 944033 w 1279305"/>
              <a:gd name="connsiteY3" fmla="*/ 1524000 h 1524000"/>
              <a:gd name="connsiteX4" fmla="*/ 738497 w 1279305"/>
              <a:gd name="connsiteY4" fmla="*/ 892342 h 1524000"/>
              <a:gd name="connsiteX5" fmla="*/ 366183 w 1279305"/>
              <a:gd name="connsiteY5" fmla="*/ 304800 h 1524000"/>
              <a:gd name="connsiteX6" fmla="*/ 277283 w 1279305"/>
              <a:gd name="connsiteY6" fmla="*/ 31750 h 1524000"/>
              <a:gd name="connsiteX7" fmla="*/ 277283 w 1279305"/>
              <a:gd name="connsiteY7" fmla="*/ 31750 h 1524000"/>
              <a:gd name="connsiteX0" fmla="*/ 410633 w 1686983"/>
              <a:gd name="connsiteY0" fmla="*/ 0 h 1524000"/>
              <a:gd name="connsiteX1" fmla="*/ 518583 w 1686983"/>
              <a:gd name="connsiteY1" fmla="*/ 260350 h 1524000"/>
              <a:gd name="connsiteX2" fmla="*/ 1208397 w 1686983"/>
              <a:gd name="connsiteY2" fmla="*/ 490445 h 1524000"/>
              <a:gd name="connsiteX3" fmla="*/ 944033 w 1686983"/>
              <a:gd name="connsiteY3" fmla="*/ 1524000 h 1524000"/>
              <a:gd name="connsiteX4" fmla="*/ 738497 w 1686983"/>
              <a:gd name="connsiteY4" fmla="*/ 892342 h 1524000"/>
              <a:gd name="connsiteX5" fmla="*/ 366183 w 1686983"/>
              <a:gd name="connsiteY5" fmla="*/ 304800 h 1524000"/>
              <a:gd name="connsiteX6" fmla="*/ 277283 w 1686983"/>
              <a:gd name="connsiteY6" fmla="*/ 31750 h 1524000"/>
              <a:gd name="connsiteX7" fmla="*/ 277283 w 1686983"/>
              <a:gd name="connsiteY7" fmla="*/ 31750 h 1524000"/>
              <a:gd name="connsiteX0" fmla="*/ 410633 w 1686983"/>
              <a:gd name="connsiteY0" fmla="*/ 0 h 1524000"/>
              <a:gd name="connsiteX1" fmla="*/ 518583 w 1686983"/>
              <a:gd name="connsiteY1" fmla="*/ 260350 h 1524000"/>
              <a:gd name="connsiteX2" fmla="*/ 1208397 w 1686983"/>
              <a:gd name="connsiteY2" fmla="*/ 490445 h 1524000"/>
              <a:gd name="connsiteX3" fmla="*/ 944033 w 1686983"/>
              <a:gd name="connsiteY3" fmla="*/ 1524000 h 1524000"/>
              <a:gd name="connsiteX4" fmla="*/ 738497 w 1686983"/>
              <a:gd name="connsiteY4" fmla="*/ 892342 h 1524000"/>
              <a:gd name="connsiteX5" fmla="*/ 366183 w 1686983"/>
              <a:gd name="connsiteY5" fmla="*/ 304800 h 1524000"/>
              <a:gd name="connsiteX6" fmla="*/ 277283 w 1686983"/>
              <a:gd name="connsiteY6" fmla="*/ 31750 h 1524000"/>
              <a:gd name="connsiteX7" fmla="*/ 277283 w 1686983"/>
              <a:gd name="connsiteY7" fmla="*/ 31750 h 1524000"/>
              <a:gd name="connsiteX0" fmla="*/ 410633 w 1559983"/>
              <a:gd name="connsiteY0" fmla="*/ 0 h 1524000"/>
              <a:gd name="connsiteX1" fmla="*/ 518583 w 1559983"/>
              <a:gd name="connsiteY1" fmla="*/ 260350 h 1524000"/>
              <a:gd name="connsiteX2" fmla="*/ 1208397 w 1559983"/>
              <a:gd name="connsiteY2" fmla="*/ 490445 h 1524000"/>
              <a:gd name="connsiteX3" fmla="*/ 944033 w 1559983"/>
              <a:gd name="connsiteY3" fmla="*/ 1524000 h 1524000"/>
              <a:gd name="connsiteX4" fmla="*/ 738497 w 1559983"/>
              <a:gd name="connsiteY4" fmla="*/ 892342 h 1524000"/>
              <a:gd name="connsiteX5" fmla="*/ 366183 w 1559983"/>
              <a:gd name="connsiteY5" fmla="*/ 304800 h 1524000"/>
              <a:gd name="connsiteX6" fmla="*/ 277283 w 1559983"/>
              <a:gd name="connsiteY6" fmla="*/ 31750 h 1524000"/>
              <a:gd name="connsiteX7" fmla="*/ 277283 w 1559983"/>
              <a:gd name="connsiteY7" fmla="*/ 31750 h 1524000"/>
              <a:gd name="connsiteX0" fmla="*/ 133350 w 1282700"/>
              <a:gd name="connsiteY0" fmla="*/ 0 h 1524000"/>
              <a:gd name="connsiteX1" fmla="*/ 241300 w 1282700"/>
              <a:gd name="connsiteY1" fmla="*/ 260350 h 1524000"/>
              <a:gd name="connsiteX2" fmla="*/ 931114 w 1282700"/>
              <a:gd name="connsiteY2" fmla="*/ 490445 h 1524000"/>
              <a:gd name="connsiteX3" fmla="*/ 666750 w 1282700"/>
              <a:gd name="connsiteY3" fmla="*/ 1524000 h 1524000"/>
              <a:gd name="connsiteX4" fmla="*/ 88900 w 1282700"/>
              <a:gd name="connsiteY4" fmla="*/ 304800 h 1524000"/>
              <a:gd name="connsiteX5" fmla="*/ 0 w 1282700"/>
              <a:gd name="connsiteY5" fmla="*/ 31750 h 1524000"/>
              <a:gd name="connsiteX6" fmla="*/ 0 w 1282700"/>
              <a:gd name="connsiteY6" fmla="*/ 31750 h 1524000"/>
              <a:gd name="connsiteX0" fmla="*/ 606425 w 1755775"/>
              <a:gd name="connsiteY0" fmla="*/ 0 h 1524000"/>
              <a:gd name="connsiteX1" fmla="*/ 714375 w 1755775"/>
              <a:gd name="connsiteY1" fmla="*/ 260350 h 1524000"/>
              <a:gd name="connsiteX2" fmla="*/ 1404189 w 1755775"/>
              <a:gd name="connsiteY2" fmla="*/ 490445 h 1524000"/>
              <a:gd name="connsiteX3" fmla="*/ 1139825 w 1755775"/>
              <a:gd name="connsiteY3" fmla="*/ 1524000 h 1524000"/>
              <a:gd name="connsiteX4" fmla="*/ 561975 w 1755775"/>
              <a:gd name="connsiteY4" fmla="*/ 304800 h 1524000"/>
              <a:gd name="connsiteX5" fmla="*/ 473075 w 1755775"/>
              <a:gd name="connsiteY5" fmla="*/ 31750 h 1524000"/>
              <a:gd name="connsiteX6" fmla="*/ 473075 w 1755775"/>
              <a:gd name="connsiteY6" fmla="*/ 31750 h 1524000"/>
              <a:gd name="connsiteX0" fmla="*/ 606425 w 1755775"/>
              <a:gd name="connsiteY0" fmla="*/ 0 h 1524000"/>
              <a:gd name="connsiteX1" fmla="*/ 714375 w 1755775"/>
              <a:gd name="connsiteY1" fmla="*/ 260350 h 1524000"/>
              <a:gd name="connsiteX2" fmla="*/ 1404189 w 1755775"/>
              <a:gd name="connsiteY2" fmla="*/ 490445 h 1524000"/>
              <a:gd name="connsiteX3" fmla="*/ 1139825 w 1755775"/>
              <a:gd name="connsiteY3" fmla="*/ 1524000 h 1524000"/>
              <a:gd name="connsiteX4" fmla="*/ 561975 w 1755775"/>
              <a:gd name="connsiteY4" fmla="*/ 304800 h 1524000"/>
              <a:gd name="connsiteX5" fmla="*/ 473075 w 1755775"/>
              <a:gd name="connsiteY5" fmla="*/ 31750 h 1524000"/>
              <a:gd name="connsiteX6" fmla="*/ 473075 w 1755775"/>
              <a:gd name="connsiteY6" fmla="*/ 31750 h 1524000"/>
              <a:gd name="connsiteX0" fmla="*/ 438150 w 1587500"/>
              <a:gd name="connsiteY0" fmla="*/ 0 h 1524000"/>
              <a:gd name="connsiteX1" fmla="*/ 546100 w 1587500"/>
              <a:gd name="connsiteY1" fmla="*/ 260350 h 1524000"/>
              <a:gd name="connsiteX2" fmla="*/ 1235914 w 1587500"/>
              <a:gd name="connsiteY2" fmla="*/ 490445 h 1524000"/>
              <a:gd name="connsiteX3" fmla="*/ 971550 w 1587500"/>
              <a:gd name="connsiteY3" fmla="*/ 1524000 h 1524000"/>
              <a:gd name="connsiteX4" fmla="*/ 393700 w 1587500"/>
              <a:gd name="connsiteY4" fmla="*/ 304800 h 1524000"/>
              <a:gd name="connsiteX5" fmla="*/ 304800 w 1587500"/>
              <a:gd name="connsiteY5" fmla="*/ 31750 h 1524000"/>
              <a:gd name="connsiteX6" fmla="*/ 304800 w 1587500"/>
              <a:gd name="connsiteY6" fmla="*/ 31750 h 1524000"/>
              <a:gd name="connsiteX0" fmla="*/ 438150 w 1587500"/>
              <a:gd name="connsiteY0" fmla="*/ 24105 h 1548105"/>
              <a:gd name="connsiteX1" fmla="*/ 546100 w 1587500"/>
              <a:gd name="connsiteY1" fmla="*/ 284455 h 1548105"/>
              <a:gd name="connsiteX2" fmla="*/ 1235914 w 1587500"/>
              <a:gd name="connsiteY2" fmla="*/ 514550 h 1548105"/>
              <a:gd name="connsiteX3" fmla="*/ 971550 w 1587500"/>
              <a:gd name="connsiteY3" fmla="*/ 1548105 h 1548105"/>
              <a:gd name="connsiteX4" fmla="*/ 393700 w 1587500"/>
              <a:gd name="connsiteY4" fmla="*/ 328905 h 1548105"/>
              <a:gd name="connsiteX5" fmla="*/ 304800 w 1587500"/>
              <a:gd name="connsiteY5" fmla="*/ 55855 h 1548105"/>
              <a:gd name="connsiteX6" fmla="*/ 306470 w 1587500"/>
              <a:gd name="connsiteY6" fmla="*/ 0 h 154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7500" h="1548105">
                <a:moveTo>
                  <a:pt x="438150" y="24105"/>
                </a:moveTo>
                <a:lnTo>
                  <a:pt x="546100" y="284455"/>
                </a:lnTo>
                <a:cubicBezTo>
                  <a:pt x="729192" y="305622"/>
                  <a:pt x="944487" y="219275"/>
                  <a:pt x="1235914" y="514550"/>
                </a:cubicBezTo>
                <a:cubicBezTo>
                  <a:pt x="1587500" y="1131246"/>
                  <a:pt x="1069968" y="1157585"/>
                  <a:pt x="971550" y="1548105"/>
                </a:cubicBezTo>
                <a:cubicBezTo>
                  <a:pt x="1002631" y="882477"/>
                  <a:pt x="0" y="967953"/>
                  <a:pt x="393700" y="328905"/>
                </a:cubicBezTo>
                <a:lnTo>
                  <a:pt x="304800" y="55855"/>
                </a:lnTo>
                <a:cubicBezTo>
                  <a:pt x="305357" y="37237"/>
                  <a:pt x="305913" y="18618"/>
                  <a:pt x="306470" y="0"/>
                </a:cubicBezTo>
              </a:path>
            </a:pathLst>
          </a:custGeom>
          <a:solidFill>
            <a:srgbClr val="3DC19E">
              <a:alpha val="60000"/>
            </a:srgbClr>
          </a:solidFill>
          <a:ln w="38100" cap="flat" cmpd="sng" algn="ctr">
            <a:solidFill>
              <a:srgbClr val="5E743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0" name="Freeform 59"/>
          <p:cNvSpPr/>
          <p:nvPr/>
        </p:nvSpPr>
        <p:spPr>
          <a:xfrm rot="3269850" flipV="1">
            <a:off x="6143895" y="168048"/>
            <a:ext cx="1089014" cy="1315504"/>
          </a:xfrm>
          <a:custGeom>
            <a:avLst/>
            <a:gdLst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679450 w 1200150"/>
              <a:gd name="connsiteY3" fmla="*/ 1524000 h 1524000"/>
              <a:gd name="connsiteX4" fmla="*/ 628650 w 1200150"/>
              <a:gd name="connsiteY4" fmla="*/ 1174750 h 1524000"/>
              <a:gd name="connsiteX5" fmla="*/ 393700 w 1200150"/>
              <a:gd name="connsiteY5" fmla="*/ 838200 h 1524000"/>
              <a:gd name="connsiteX6" fmla="*/ 0 w 1200150"/>
              <a:gd name="connsiteY6" fmla="*/ 641350 h 1524000"/>
              <a:gd name="connsiteX7" fmla="*/ 101600 w 1200150"/>
              <a:gd name="connsiteY7" fmla="*/ 304800 h 1524000"/>
              <a:gd name="connsiteX8" fmla="*/ 12700 w 1200150"/>
              <a:gd name="connsiteY8" fmla="*/ 31750 h 1524000"/>
              <a:gd name="connsiteX9" fmla="*/ 12700 w 1200150"/>
              <a:gd name="connsiteY9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679450 w 1200150"/>
              <a:gd name="connsiteY3" fmla="*/ 1524000 h 1524000"/>
              <a:gd name="connsiteX4" fmla="*/ 628650 w 1200150"/>
              <a:gd name="connsiteY4" fmla="*/ 1174750 h 1524000"/>
              <a:gd name="connsiteX5" fmla="*/ 393700 w 1200150"/>
              <a:gd name="connsiteY5" fmla="*/ 838200 h 1524000"/>
              <a:gd name="connsiteX6" fmla="*/ 0 w 1200150"/>
              <a:gd name="connsiteY6" fmla="*/ 641350 h 1524000"/>
              <a:gd name="connsiteX7" fmla="*/ 101600 w 1200150"/>
              <a:gd name="connsiteY7" fmla="*/ 304800 h 1524000"/>
              <a:gd name="connsiteX8" fmla="*/ 12700 w 1200150"/>
              <a:gd name="connsiteY8" fmla="*/ 31750 h 1524000"/>
              <a:gd name="connsiteX9" fmla="*/ 12700 w 1200150"/>
              <a:gd name="connsiteY9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679450 w 1200150"/>
              <a:gd name="connsiteY3" fmla="*/ 1524000 h 1524000"/>
              <a:gd name="connsiteX4" fmla="*/ 628650 w 1200150"/>
              <a:gd name="connsiteY4" fmla="*/ 1174750 h 1524000"/>
              <a:gd name="connsiteX5" fmla="*/ 393700 w 1200150"/>
              <a:gd name="connsiteY5" fmla="*/ 838200 h 1524000"/>
              <a:gd name="connsiteX6" fmla="*/ 0 w 1200150"/>
              <a:gd name="connsiteY6" fmla="*/ 641350 h 1524000"/>
              <a:gd name="connsiteX7" fmla="*/ 101600 w 1200150"/>
              <a:gd name="connsiteY7" fmla="*/ 304800 h 1524000"/>
              <a:gd name="connsiteX8" fmla="*/ 12700 w 1200150"/>
              <a:gd name="connsiteY8" fmla="*/ 31750 h 1524000"/>
              <a:gd name="connsiteX9" fmla="*/ 12700 w 1200150"/>
              <a:gd name="connsiteY9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679450 w 1200150"/>
              <a:gd name="connsiteY4" fmla="*/ 1524000 h 1524000"/>
              <a:gd name="connsiteX5" fmla="*/ 628650 w 1200150"/>
              <a:gd name="connsiteY5" fmla="*/ 1174750 h 1524000"/>
              <a:gd name="connsiteX6" fmla="*/ 393700 w 1200150"/>
              <a:gd name="connsiteY6" fmla="*/ 838200 h 1524000"/>
              <a:gd name="connsiteX7" fmla="*/ 0 w 1200150"/>
              <a:gd name="connsiteY7" fmla="*/ 641350 h 1524000"/>
              <a:gd name="connsiteX8" fmla="*/ 101600 w 1200150"/>
              <a:gd name="connsiteY8" fmla="*/ 304800 h 1524000"/>
              <a:gd name="connsiteX9" fmla="*/ 12700 w 1200150"/>
              <a:gd name="connsiteY9" fmla="*/ 31750 h 1524000"/>
              <a:gd name="connsiteX10" fmla="*/ 12700 w 1200150"/>
              <a:gd name="connsiteY10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679450 w 1200150"/>
              <a:gd name="connsiteY4" fmla="*/ 1524000 h 1524000"/>
              <a:gd name="connsiteX5" fmla="*/ 628650 w 1200150"/>
              <a:gd name="connsiteY5" fmla="*/ 1174750 h 1524000"/>
              <a:gd name="connsiteX6" fmla="*/ 393700 w 1200150"/>
              <a:gd name="connsiteY6" fmla="*/ 838200 h 1524000"/>
              <a:gd name="connsiteX7" fmla="*/ 0 w 1200150"/>
              <a:gd name="connsiteY7" fmla="*/ 641350 h 1524000"/>
              <a:gd name="connsiteX8" fmla="*/ 101600 w 1200150"/>
              <a:gd name="connsiteY8" fmla="*/ 304800 h 1524000"/>
              <a:gd name="connsiteX9" fmla="*/ 12700 w 1200150"/>
              <a:gd name="connsiteY9" fmla="*/ 31750 h 1524000"/>
              <a:gd name="connsiteX10" fmla="*/ 12700 w 1200150"/>
              <a:gd name="connsiteY10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679450 w 1200150"/>
              <a:gd name="connsiteY4" fmla="*/ 1524000 h 1524000"/>
              <a:gd name="connsiteX5" fmla="*/ 628650 w 1200150"/>
              <a:gd name="connsiteY5" fmla="*/ 1174750 h 1524000"/>
              <a:gd name="connsiteX6" fmla="*/ 393700 w 1200150"/>
              <a:gd name="connsiteY6" fmla="*/ 838200 h 1524000"/>
              <a:gd name="connsiteX7" fmla="*/ 0 w 1200150"/>
              <a:gd name="connsiteY7" fmla="*/ 641350 h 1524000"/>
              <a:gd name="connsiteX8" fmla="*/ 101600 w 1200150"/>
              <a:gd name="connsiteY8" fmla="*/ 304800 h 1524000"/>
              <a:gd name="connsiteX9" fmla="*/ 12700 w 1200150"/>
              <a:gd name="connsiteY9" fmla="*/ 31750 h 1524000"/>
              <a:gd name="connsiteX10" fmla="*/ 12700 w 1200150"/>
              <a:gd name="connsiteY10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863600 w 1200150"/>
              <a:gd name="connsiteY4" fmla="*/ 622300 h 1524000"/>
              <a:gd name="connsiteX5" fmla="*/ 679450 w 1200150"/>
              <a:gd name="connsiteY5" fmla="*/ 1524000 h 1524000"/>
              <a:gd name="connsiteX6" fmla="*/ 628650 w 1200150"/>
              <a:gd name="connsiteY6" fmla="*/ 1174750 h 1524000"/>
              <a:gd name="connsiteX7" fmla="*/ 393700 w 1200150"/>
              <a:gd name="connsiteY7" fmla="*/ 838200 h 1524000"/>
              <a:gd name="connsiteX8" fmla="*/ 0 w 1200150"/>
              <a:gd name="connsiteY8" fmla="*/ 641350 h 1524000"/>
              <a:gd name="connsiteX9" fmla="*/ 101600 w 1200150"/>
              <a:gd name="connsiteY9" fmla="*/ 304800 h 1524000"/>
              <a:gd name="connsiteX10" fmla="*/ 12700 w 1200150"/>
              <a:gd name="connsiteY10" fmla="*/ 31750 h 1524000"/>
              <a:gd name="connsiteX11" fmla="*/ 12700 w 1200150"/>
              <a:gd name="connsiteY11" fmla="*/ 31750 h 1524000"/>
              <a:gd name="connsiteX0" fmla="*/ 146050 w 1200150"/>
              <a:gd name="connsiteY0" fmla="*/ 0 h 1524000"/>
              <a:gd name="connsiteX1" fmla="*/ 254000 w 1200150"/>
              <a:gd name="connsiteY1" fmla="*/ 260350 h 1524000"/>
              <a:gd name="connsiteX2" fmla="*/ 1200150 w 1200150"/>
              <a:gd name="connsiteY2" fmla="*/ 914400 h 1524000"/>
              <a:gd name="connsiteX3" fmla="*/ 1193800 w 1200150"/>
              <a:gd name="connsiteY3" fmla="*/ 914400 h 1524000"/>
              <a:gd name="connsiteX4" fmla="*/ 863600 w 1200150"/>
              <a:gd name="connsiteY4" fmla="*/ 622300 h 1524000"/>
              <a:gd name="connsiteX5" fmla="*/ 1077164 w 1200150"/>
              <a:gd name="connsiteY5" fmla="*/ 1117600 h 1524000"/>
              <a:gd name="connsiteX6" fmla="*/ 679450 w 1200150"/>
              <a:gd name="connsiteY6" fmla="*/ 1524000 h 1524000"/>
              <a:gd name="connsiteX7" fmla="*/ 628650 w 1200150"/>
              <a:gd name="connsiteY7" fmla="*/ 1174750 h 1524000"/>
              <a:gd name="connsiteX8" fmla="*/ 393700 w 1200150"/>
              <a:gd name="connsiteY8" fmla="*/ 838200 h 1524000"/>
              <a:gd name="connsiteX9" fmla="*/ 0 w 1200150"/>
              <a:gd name="connsiteY9" fmla="*/ 641350 h 1524000"/>
              <a:gd name="connsiteX10" fmla="*/ 101600 w 1200150"/>
              <a:gd name="connsiteY10" fmla="*/ 304800 h 1524000"/>
              <a:gd name="connsiteX11" fmla="*/ 12700 w 1200150"/>
              <a:gd name="connsiteY11" fmla="*/ 31750 h 1524000"/>
              <a:gd name="connsiteX12" fmla="*/ 12700 w 1200150"/>
              <a:gd name="connsiteY12" fmla="*/ 31750 h 1524000"/>
              <a:gd name="connsiteX0" fmla="*/ 146050 w 1274014"/>
              <a:gd name="connsiteY0" fmla="*/ 57150 h 1581150"/>
              <a:gd name="connsiteX1" fmla="*/ 254000 w 1274014"/>
              <a:gd name="connsiteY1" fmla="*/ 317500 h 1581150"/>
              <a:gd name="connsiteX2" fmla="*/ 1200150 w 1274014"/>
              <a:gd name="connsiteY2" fmla="*/ 971550 h 1581150"/>
              <a:gd name="connsiteX3" fmla="*/ 1274014 w 1274014"/>
              <a:gd name="connsiteY3" fmla="*/ 539750 h 1581150"/>
              <a:gd name="connsiteX4" fmla="*/ 863600 w 1274014"/>
              <a:gd name="connsiteY4" fmla="*/ 679450 h 1581150"/>
              <a:gd name="connsiteX5" fmla="*/ 1077164 w 1274014"/>
              <a:gd name="connsiteY5" fmla="*/ 1174750 h 1581150"/>
              <a:gd name="connsiteX6" fmla="*/ 679450 w 1274014"/>
              <a:gd name="connsiteY6" fmla="*/ 1581150 h 1581150"/>
              <a:gd name="connsiteX7" fmla="*/ 628650 w 1274014"/>
              <a:gd name="connsiteY7" fmla="*/ 1231900 h 1581150"/>
              <a:gd name="connsiteX8" fmla="*/ 393700 w 1274014"/>
              <a:gd name="connsiteY8" fmla="*/ 895350 h 1581150"/>
              <a:gd name="connsiteX9" fmla="*/ 0 w 1274014"/>
              <a:gd name="connsiteY9" fmla="*/ 698500 h 1581150"/>
              <a:gd name="connsiteX10" fmla="*/ 101600 w 1274014"/>
              <a:gd name="connsiteY10" fmla="*/ 361950 h 1581150"/>
              <a:gd name="connsiteX11" fmla="*/ 12700 w 1274014"/>
              <a:gd name="connsiteY11" fmla="*/ 88900 h 1581150"/>
              <a:gd name="connsiteX12" fmla="*/ 12700 w 1274014"/>
              <a:gd name="connsiteY12" fmla="*/ 88900 h 1581150"/>
              <a:gd name="connsiteX0" fmla="*/ 146050 w 1488017"/>
              <a:gd name="connsiteY0" fmla="*/ 0 h 1524000"/>
              <a:gd name="connsiteX1" fmla="*/ 254000 w 1488017"/>
              <a:gd name="connsiteY1" fmla="*/ 260350 h 1524000"/>
              <a:gd name="connsiteX2" fmla="*/ 1200150 w 1488017"/>
              <a:gd name="connsiteY2" fmla="*/ 914400 h 1524000"/>
              <a:gd name="connsiteX3" fmla="*/ 1274014 w 1488017"/>
              <a:gd name="connsiteY3" fmla="*/ 482600 h 1524000"/>
              <a:gd name="connsiteX4" fmla="*/ 863600 w 1488017"/>
              <a:gd name="connsiteY4" fmla="*/ 622300 h 1524000"/>
              <a:gd name="connsiteX5" fmla="*/ 1077164 w 1488017"/>
              <a:gd name="connsiteY5" fmla="*/ 1117600 h 1524000"/>
              <a:gd name="connsiteX6" fmla="*/ 679450 w 1488017"/>
              <a:gd name="connsiteY6" fmla="*/ 1524000 h 1524000"/>
              <a:gd name="connsiteX7" fmla="*/ 628650 w 1488017"/>
              <a:gd name="connsiteY7" fmla="*/ 1174750 h 1524000"/>
              <a:gd name="connsiteX8" fmla="*/ 393700 w 1488017"/>
              <a:gd name="connsiteY8" fmla="*/ 838200 h 1524000"/>
              <a:gd name="connsiteX9" fmla="*/ 0 w 1488017"/>
              <a:gd name="connsiteY9" fmla="*/ 641350 h 1524000"/>
              <a:gd name="connsiteX10" fmla="*/ 101600 w 1488017"/>
              <a:gd name="connsiteY10" fmla="*/ 304800 h 1524000"/>
              <a:gd name="connsiteX11" fmla="*/ 12700 w 1488017"/>
              <a:gd name="connsiteY11" fmla="*/ 31750 h 1524000"/>
              <a:gd name="connsiteX12" fmla="*/ 12700 w 1488017"/>
              <a:gd name="connsiteY12" fmla="*/ 31750 h 1524000"/>
              <a:gd name="connsiteX0" fmla="*/ 146050 w 1488017"/>
              <a:gd name="connsiteY0" fmla="*/ 0 h 1524000"/>
              <a:gd name="connsiteX1" fmla="*/ 254000 w 1488017"/>
              <a:gd name="connsiteY1" fmla="*/ 260350 h 1524000"/>
              <a:gd name="connsiteX2" fmla="*/ 1200150 w 1488017"/>
              <a:gd name="connsiteY2" fmla="*/ 914400 h 1524000"/>
              <a:gd name="connsiteX3" fmla="*/ 1274014 w 1488017"/>
              <a:gd name="connsiteY3" fmla="*/ 482600 h 1524000"/>
              <a:gd name="connsiteX4" fmla="*/ 863600 w 1488017"/>
              <a:gd name="connsiteY4" fmla="*/ 622300 h 1524000"/>
              <a:gd name="connsiteX5" fmla="*/ 1077164 w 1488017"/>
              <a:gd name="connsiteY5" fmla="*/ 1117600 h 1524000"/>
              <a:gd name="connsiteX6" fmla="*/ 679450 w 1488017"/>
              <a:gd name="connsiteY6" fmla="*/ 1524000 h 1524000"/>
              <a:gd name="connsiteX7" fmla="*/ 628650 w 1488017"/>
              <a:gd name="connsiteY7" fmla="*/ 1174750 h 1524000"/>
              <a:gd name="connsiteX8" fmla="*/ 393700 w 1488017"/>
              <a:gd name="connsiteY8" fmla="*/ 838200 h 1524000"/>
              <a:gd name="connsiteX9" fmla="*/ 0 w 1488017"/>
              <a:gd name="connsiteY9" fmla="*/ 641350 h 1524000"/>
              <a:gd name="connsiteX10" fmla="*/ 101600 w 1488017"/>
              <a:gd name="connsiteY10" fmla="*/ 304800 h 1524000"/>
              <a:gd name="connsiteX11" fmla="*/ 12700 w 1488017"/>
              <a:gd name="connsiteY11" fmla="*/ 31750 h 1524000"/>
              <a:gd name="connsiteX12" fmla="*/ 12700 w 1488017"/>
              <a:gd name="connsiteY12" fmla="*/ 31750 h 1524000"/>
              <a:gd name="connsiteX0" fmla="*/ 146050 w 1278247"/>
              <a:gd name="connsiteY0" fmla="*/ 0 h 1524000"/>
              <a:gd name="connsiteX1" fmla="*/ 254000 w 1278247"/>
              <a:gd name="connsiteY1" fmla="*/ 260350 h 1524000"/>
              <a:gd name="connsiteX2" fmla="*/ 1274014 w 1278247"/>
              <a:gd name="connsiteY2" fmla="*/ 482600 h 1524000"/>
              <a:gd name="connsiteX3" fmla="*/ 863600 w 1278247"/>
              <a:gd name="connsiteY3" fmla="*/ 622300 h 1524000"/>
              <a:gd name="connsiteX4" fmla="*/ 1077164 w 1278247"/>
              <a:gd name="connsiteY4" fmla="*/ 1117600 h 1524000"/>
              <a:gd name="connsiteX5" fmla="*/ 679450 w 1278247"/>
              <a:gd name="connsiteY5" fmla="*/ 1524000 h 1524000"/>
              <a:gd name="connsiteX6" fmla="*/ 628650 w 1278247"/>
              <a:gd name="connsiteY6" fmla="*/ 1174750 h 1524000"/>
              <a:gd name="connsiteX7" fmla="*/ 393700 w 1278247"/>
              <a:gd name="connsiteY7" fmla="*/ 838200 h 1524000"/>
              <a:gd name="connsiteX8" fmla="*/ 0 w 1278247"/>
              <a:gd name="connsiteY8" fmla="*/ 641350 h 1524000"/>
              <a:gd name="connsiteX9" fmla="*/ 101600 w 1278247"/>
              <a:gd name="connsiteY9" fmla="*/ 304800 h 1524000"/>
              <a:gd name="connsiteX10" fmla="*/ 12700 w 1278247"/>
              <a:gd name="connsiteY10" fmla="*/ 31750 h 1524000"/>
              <a:gd name="connsiteX11" fmla="*/ 12700 w 1278247"/>
              <a:gd name="connsiteY11" fmla="*/ 31750 h 1524000"/>
              <a:gd name="connsiteX0" fmla="*/ 146050 w 1107856"/>
              <a:gd name="connsiteY0" fmla="*/ 0 h 1524000"/>
              <a:gd name="connsiteX1" fmla="*/ 254000 w 1107856"/>
              <a:gd name="connsiteY1" fmla="*/ 260350 h 1524000"/>
              <a:gd name="connsiteX2" fmla="*/ 863600 w 1107856"/>
              <a:gd name="connsiteY2" fmla="*/ 622300 h 1524000"/>
              <a:gd name="connsiteX3" fmla="*/ 1077164 w 1107856"/>
              <a:gd name="connsiteY3" fmla="*/ 1117600 h 1524000"/>
              <a:gd name="connsiteX4" fmla="*/ 679450 w 1107856"/>
              <a:gd name="connsiteY4" fmla="*/ 1524000 h 1524000"/>
              <a:gd name="connsiteX5" fmla="*/ 628650 w 1107856"/>
              <a:gd name="connsiteY5" fmla="*/ 1174750 h 1524000"/>
              <a:gd name="connsiteX6" fmla="*/ 393700 w 1107856"/>
              <a:gd name="connsiteY6" fmla="*/ 838200 h 1524000"/>
              <a:gd name="connsiteX7" fmla="*/ 0 w 1107856"/>
              <a:gd name="connsiteY7" fmla="*/ 641350 h 1524000"/>
              <a:gd name="connsiteX8" fmla="*/ 101600 w 1107856"/>
              <a:gd name="connsiteY8" fmla="*/ 304800 h 1524000"/>
              <a:gd name="connsiteX9" fmla="*/ 12700 w 1107856"/>
              <a:gd name="connsiteY9" fmla="*/ 31750 h 1524000"/>
              <a:gd name="connsiteX10" fmla="*/ 12700 w 1107856"/>
              <a:gd name="connsiteY10" fmla="*/ 31750 h 1524000"/>
              <a:gd name="connsiteX0" fmla="*/ 146050 w 1121225"/>
              <a:gd name="connsiteY0" fmla="*/ 0 h 1524000"/>
              <a:gd name="connsiteX1" fmla="*/ 254000 w 1121225"/>
              <a:gd name="connsiteY1" fmla="*/ 260350 h 1524000"/>
              <a:gd name="connsiteX2" fmla="*/ 943814 w 1121225"/>
              <a:gd name="connsiteY2" fmla="*/ 490445 h 1524000"/>
              <a:gd name="connsiteX3" fmla="*/ 1077164 w 1121225"/>
              <a:gd name="connsiteY3" fmla="*/ 1117600 h 1524000"/>
              <a:gd name="connsiteX4" fmla="*/ 679450 w 1121225"/>
              <a:gd name="connsiteY4" fmla="*/ 1524000 h 1524000"/>
              <a:gd name="connsiteX5" fmla="*/ 628650 w 1121225"/>
              <a:gd name="connsiteY5" fmla="*/ 1174750 h 1524000"/>
              <a:gd name="connsiteX6" fmla="*/ 393700 w 1121225"/>
              <a:gd name="connsiteY6" fmla="*/ 838200 h 1524000"/>
              <a:gd name="connsiteX7" fmla="*/ 0 w 1121225"/>
              <a:gd name="connsiteY7" fmla="*/ 641350 h 1524000"/>
              <a:gd name="connsiteX8" fmla="*/ 101600 w 1121225"/>
              <a:gd name="connsiteY8" fmla="*/ 304800 h 1524000"/>
              <a:gd name="connsiteX9" fmla="*/ 12700 w 1121225"/>
              <a:gd name="connsiteY9" fmla="*/ 31750 h 1524000"/>
              <a:gd name="connsiteX10" fmla="*/ 12700 w 1121225"/>
              <a:gd name="connsiteY10" fmla="*/ 31750 h 1524000"/>
              <a:gd name="connsiteX0" fmla="*/ 146050 w 1121225"/>
              <a:gd name="connsiteY0" fmla="*/ 0 h 1524000"/>
              <a:gd name="connsiteX1" fmla="*/ 254000 w 1121225"/>
              <a:gd name="connsiteY1" fmla="*/ 260350 h 1524000"/>
              <a:gd name="connsiteX2" fmla="*/ 943814 w 1121225"/>
              <a:gd name="connsiteY2" fmla="*/ 490445 h 1524000"/>
              <a:gd name="connsiteX3" fmla="*/ 1077164 w 1121225"/>
              <a:gd name="connsiteY3" fmla="*/ 1117600 h 1524000"/>
              <a:gd name="connsiteX4" fmla="*/ 679450 w 1121225"/>
              <a:gd name="connsiteY4" fmla="*/ 1524000 h 1524000"/>
              <a:gd name="connsiteX5" fmla="*/ 628650 w 1121225"/>
              <a:gd name="connsiteY5" fmla="*/ 1174750 h 1524000"/>
              <a:gd name="connsiteX6" fmla="*/ 393700 w 1121225"/>
              <a:gd name="connsiteY6" fmla="*/ 838200 h 1524000"/>
              <a:gd name="connsiteX7" fmla="*/ 0 w 1121225"/>
              <a:gd name="connsiteY7" fmla="*/ 641350 h 1524000"/>
              <a:gd name="connsiteX8" fmla="*/ 101600 w 1121225"/>
              <a:gd name="connsiteY8" fmla="*/ 304800 h 1524000"/>
              <a:gd name="connsiteX9" fmla="*/ 12700 w 1121225"/>
              <a:gd name="connsiteY9" fmla="*/ 31750 h 1524000"/>
              <a:gd name="connsiteX10" fmla="*/ 12700 w 1121225"/>
              <a:gd name="connsiteY10" fmla="*/ 31750 h 1524000"/>
              <a:gd name="connsiteX0" fmla="*/ 146050 w 1121225"/>
              <a:gd name="connsiteY0" fmla="*/ 0 h 1524000"/>
              <a:gd name="connsiteX1" fmla="*/ 254000 w 1121225"/>
              <a:gd name="connsiteY1" fmla="*/ 260350 h 1524000"/>
              <a:gd name="connsiteX2" fmla="*/ 943814 w 1121225"/>
              <a:gd name="connsiteY2" fmla="*/ 490445 h 1524000"/>
              <a:gd name="connsiteX3" fmla="*/ 1077164 w 1121225"/>
              <a:gd name="connsiteY3" fmla="*/ 1117600 h 1524000"/>
              <a:gd name="connsiteX4" fmla="*/ 679450 w 1121225"/>
              <a:gd name="connsiteY4" fmla="*/ 1524000 h 1524000"/>
              <a:gd name="connsiteX5" fmla="*/ 628650 w 1121225"/>
              <a:gd name="connsiteY5" fmla="*/ 1174750 h 1524000"/>
              <a:gd name="connsiteX6" fmla="*/ 393700 w 1121225"/>
              <a:gd name="connsiteY6" fmla="*/ 838200 h 1524000"/>
              <a:gd name="connsiteX7" fmla="*/ 0 w 1121225"/>
              <a:gd name="connsiteY7" fmla="*/ 641350 h 1524000"/>
              <a:gd name="connsiteX8" fmla="*/ 101600 w 1121225"/>
              <a:gd name="connsiteY8" fmla="*/ 304800 h 1524000"/>
              <a:gd name="connsiteX9" fmla="*/ 12700 w 1121225"/>
              <a:gd name="connsiteY9" fmla="*/ 31750 h 1524000"/>
              <a:gd name="connsiteX10" fmla="*/ 12700 w 1121225"/>
              <a:gd name="connsiteY10" fmla="*/ 31750 h 1524000"/>
              <a:gd name="connsiteX0" fmla="*/ 146050 w 1225550"/>
              <a:gd name="connsiteY0" fmla="*/ 0 h 1524000"/>
              <a:gd name="connsiteX1" fmla="*/ 254000 w 1225550"/>
              <a:gd name="connsiteY1" fmla="*/ 260350 h 1524000"/>
              <a:gd name="connsiteX2" fmla="*/ 943814 w 1225550"/>
              <a:gd name="connsiteY2" fmla="*/ 490445 h 1524000"/>
              <a:gd name="connsiteX3" fmla="*/ 1077164 w 1225550"/>
              <a:gd name="connsiteY3" fmla="*/ 1117600 h 1524000"/>
              <a:gd name="connsiteX4" fmla="*/ 679450 w 1225550"/>
              <a:gd name="connsiteY4" fmla="*/ 1524000 h 1524000"/>
              <a:gd name="connsiteX5" fmla="*/ 628650 w 1225550"/>
              <a:gd name="connsiteY5" fmla="*/ 1174750 h 1524000"/>
              <a:gd name="connsiteX6" fmla="*/ 393700 w 1225550"/>
              <a:gd name="connsiteY6" fmla="*/ 838200 h 1524000"/>
              <a:gd name="connsiteX7" fmla="*/ 0 w 1225550"/>
              <a:gd name="connsiteY7" fmla="*/ 641350 h 1524000"/>
              <a:gd name="connsiteX8" fmla="*/ 101600 w 1225550"/>
              <a:gd name="connsiteY8" fmla="*/ 304800 h 1524000"/>
              <a:gd name="connsiteX9" fmla="*/ 12700 w 1225550"/>
              <a:gd name="connsiteY9" fmla="*/ 31750 h 1524000"/>
              <a:gd name="connsiteX10" fmla="*/ 12700 w 1225550"/>
              <a:gd name="connsiteY10" fmla="*/ 31750 h 1524000"/>
              <a:gd name="connsiteX0" fmla="*/ 146050 w 1225550"/>
              <a:gd name="connsiteY0" fmla="*/ 0 h 1524000"/>
              <a:gd name="connsiteX1" fmla="*/ 254000 w 1225550"/>
              <a:gd name="connsiteY1" fmla="*/ 260350 h 1524000"/>
              <a:gd name="connsiteX2" fmla="*/ 943814 w 1225550"/>
              <a:gd name="connsiteY2" fmla="*/ 490445 h 1524000"/>
              <a:gd name="connsiteX3" fmla="*/ 1077164 w 1225550"/>
              <a:gd name="connsiteY3" fmla="*/ 1117600 h 1524000"/>
              <a:gd name="connsiteX4" fmla="*/ 679450 w 1225550"/>
              <a:gd name="connsiteY4" fmla="*/ 1524000 h 1524000"/>
              <a:gd name="connsiteX5" fmla="*/ 628650 w 1225550"/>
              <a:gd name="connsiteY5" fmla="*/ 1174750 h 1524000"/>
              <a:gd name="connsiteX6" fmla="*/ 393700 w 1225550"/>
              <a:gd name="connsiteY6" fmla="*/ 838200 h 1524000"/>
              <a:gd name="connsiteX7" fmla="*/ 0 w 1225550"/>
              <a:gd name="connsiteY7" fmla="*/ 641350 h 1524000"/>
              <a:gd name="connsiteX8" fmla="*/ 101600 w 1225550"/>
              <a:gd name="connsiteY8" fmla="*/ 304800 h 1524000"/>
              <a:gd name="connsiteX9" fmla="*/ 12700 w 1225550"/>
              <a:gd name="connsiteY9" fmla="*/ 31750 h 1524000"/>
              <a:gd name="connsiteX10" fmla="*/ 12700 w 1225550"/>
              <a:gd name="connsiteY10" fmla="*/ 31750 h 1524000"/>
              <a:gd name="connsiteX0" fmla="*/ 133350 w 1212850"/>
              <a:gd name="connsiteY0" fmla="*/ 0 h 1524000"/>
              <a:gd name="connsiteX1" fmla="*/ 241300 w 1212850"/>
              <a:gd name="connsiteY1" fmla="*/ 260350 h 1524000"/>
              <a:gd name="connsiteX2" fmla="*/ 931114 w 1212850"/>
              <a:gd name="connsiteY2" fmla="*/ 490445 h 1524000"/>
              <a:gd name="connsiteX3" fmla="*/ 1064464 w 1212850"/>
              <a:gd name="connsiteY3" fmla="*/ 1117600 h 1524000"/>
              <a:gd name="connsiteX4" fmla="*/ 666750 w 1212850"/>
              <a:gd name="connsiteY4" fmla="*/ 1524000 h 1524000"/>
              <a:gd name="connsiteX5" fmla="*/ 615950 w 1212850"/>
              <a:gd name="connsiteY5" fmla="*/ 1174750 h 1524000"/>
              <a:gd name="connsiteX6" fmla="*/ 381000 w 1212850"/>
              <a:gd name="connsiteY6" fmla="*/ 838200 h 1524000"/>
              <a:gd name="connsiteX7" fmla="*/ 88900 w 1212850"/>
              <a:gd name="connsiteY7" fmla="*/ 304800 h 1524000"/>
              <a:gd name="connsiteX8" fmla="*/ 0 w 1212850"/>
              <a:gd name="connsiteY8" fmla="*/ 31750 h 1524000"/>
              <a:gd name="connsiteX9" fmla="*/ 0 w 1212850"/>
              <a:gd name="connsiteY9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893233 w 1490133"/>
              <a:gd name="connsiteY5" fmla="*/ 1174750 h 1524000"/>
              <a:gd name="connsiteX6" fmla="*/ 658283 w 1490133"/>
              <a:gd name="connsiteY6" fmla="*/ 838200 h 1524000"/>
              <a:gd name="connsiteX7" fmla="*/ 366183 w 1490133"/>
              <a:gd name="connsiteY7" fmla="*/ 304800 h 1524000"/>
              <a:gd name="connsiteX8" fmla="*/ 277283 w 1490133"/>
              <a:gd name="connsiteY8" fmla="*/ 31750 h 1524000"/>
              <a:gd name="connsiteX9" fmla="*/ 277283 w 1490133"/>
              <a:gd name="connsiteY9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658283 w 1490133"/>
              <a:gd name="connsiteY5" fmla="*/ 838200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658283 w 1490133"/>
              <a:gd name="connsiteY5" fmla="*/ 838200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658283 w 1490133"/>
              <a:gd name="connsiteY5" fmla="*/ 838200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490133"/>
              <a:gd name="connsiteY0" fmla="*/ 0 h 1524000"/>
              <a:gd name="connsiteX1" fmla="*/ 518583 w 1490133"/>
              <a:gd name="connsiteY1" fmla="*/ 260350 h 1524000"/>
              <a:gd name="connsiteX2" fmla="*/ 1208397 w 1490133"/>
              <a:gd name="connsiteY2" fmla="*/ 490445 h 1524000"/>
              <a:gd name="connsiteX3" fmla="*/ 1341747 w 1490133"/>
              <a:gd name="connsiteY3" fmla="*/ 1117600 h 1524000"/>
              <a:gd name="connsiteX4" fmla="*/ 944033 w 1490133"/>
              <a:gd name="connsiteY4" fmla="*/ 1524000 h 1524000"/>
              <a:gd name="connsiteX5" fmla="*/ 738497 w 1490133"/>
              <a:gd name="connsiteY5" fmla="*/ 892342 h 1524000"/>
              <a:gd name="connsiteX6" fmla="*/ 366183 w 1490133"/>
              <a:gd name="connsiteY6" fmla="*/ 304800 h 1524000"/>
              <a:gd name="connsiteX7" fmla="*/ 277283 w 1490133"/>
              <a:gd name="connsiteY7" fmla="*/ 31750 h 1524000"/>
              <a:gd name="connsiteX8" fmla="*/ 277283 w 1490133"/>
              <a:gd name="connsiteY8" fmla="*/ 31750 h 1524000"/>
              <a:gd name="connsiteX0" fmla="*/ 410633 w 1279305"/>
              <a:gd name="connsiteY0" fmla="*/ 0 h 1524000"/>
              <a:gd name="connsiteX1" fmla="*/ 518583 w 1279305"/>
              <a:gd name="connsiteY1" fmla="*/ 260350 h 1524000"/>
              <a:gd name="connsiteX2" fmla="*/ 1208397 w 1279305"/>
              <a:gd name="connsiteY2" fmla="*/ 490445 h 1524000"/>
              <a:gd name="connsiteX3" fmla="*/ 944033 w 1279305"/>
              <a:gd name="connsiteY3" fmla="*/ 1524000 h 1524000"/>
              <a:gd name="connsiteX4" fmla="*/ 738497 w 1279305"/>
              <a:gd name="connsiteY4" fmla="*/ 892342 h 1524000"/>
              <a:gd name="connsiteX5" fmla="*/ 366183 w 1279305"/>
              <a:gd name="connsiteY5" fmla="*/ 304800 h 1524000"/>
              <a:gd name="connsiteX6" fmla="*/ 277283 w 1279305"/>
              <a:gd name="connsiteY6" fmla="*/ 31750 h 1524000"/>
              <a:gd name="connsiteX7" fmla="*/ 277283 w 1279305"/>
              <a:gd name="connsiteY7" fmla="*/ 31750 h 1524000"/>
              <a:gd name="connsiteX0" fmla="*/ 410633 w 1686983"/>
              <a:gd name="connsiteY0" fmla="*/ 0 h 1524000"/>
              <a:gd name="connsiteX1" fmla="*/ 518583 w 1686983"/>
              <a:gd name="connsiteY1" fmla="*/ 260350 h 1524000"/>
              <a:gd name="connsiteX2" fmla="*/ 1208397 w 1686983"/>
              <a:gd name="connsiteY2" fmla="*/ 490445 h 1524000"/>
              <a:gd name="connsiteX3" fmla="*/ 944033 w 1686983"/>
              <a:gd name="connsiteY3" fmla="*/ 1524000 h 1524000"/>
              <a:gd name="connsiteX4" fmla="*/ 738497 w 1686983"/>
              <a:gd name="connsiteY4" fmla="*/ 892342 h 1524000"/>
              <a:gd name="connsiteX5" fmla="*/ 366183 w 1686983"/>
              <a:gd name="connsiteY5" fmla="*/ 304800 h 1524000"/>
              <a:gd name="connsiteX6" fmla="*/ 277283 w 1686983"/>
              <a:gd name="connsiteY6" fmla="*/ 31750 h 1524000"/>
              <a:gd name="connsiteX7" fmla="*/ 277283 w 1686983"/>
              <a:gd name="connsiteY7" fmla="*/ 31750 h 1524000"/>
              <a:gd name="connsiteX0" fmla="*/ 410633 w 1686983"/>
              <a:gd name="connsiteY0" fmla="*/ 0 h 1524000"/>
              <a:gd name="connsiteX1" fmla="*/ 518583 w 1686983"/>
              <a:gd name="connsiteY1" fmla="*/ 260350 h 1524000"/>
              <a:gd name="connsiteX2" fmla="*/ 1208397 w 1686983"/>
              <a:gd name="connsiteY2" fmla="*/ 490445 h 1524000"/>
              <a:gd name="connsiteX3" fmla="*/ 944033 w 1686983"/>
              <a:gd name="connsiteY3" fmla="*/ 1524000 h 1524000"/>
              <a:gd name="connsiteX4" fmla="*/ 738497 w 1686983"/>
              <a:gd name="connsiteY4" fmla="*/ 892342 h 1524000"/>
              <a:gd name="connsiteX5" fmla="*/ 366183 w 1686983"/>
              <a:gd name="connsiteY5" fmla="*/ 304800 h 1524000"/>
              <a:gd name="connsiteX6" fmla="*/ 277283 w 1686983"/>
              <a:gd name="connsiteY6" fmla="*/ 31750 h 1524000"/>
              <a:gd name="connsiteX7" fmla="*/ 277283 w 1686983"/>
              <a:gd name="connsiteY7" fmla="*/ 31750 h 1524000"/>
              <a:gd name="connsiteX0" fmla="*/ 410633 w 1559983"/>
              <a:gd name="connsiteY0" fmla="*/ 0 h 1524000"/>
              <a:gd name="connsiteX1" fmla="*/ 518583 w 1559983"/>
              <a:gd name="connsiteY1" fmla="*/ 260350 h 1524000"/>
              <a:gd name="connsiteX2" fmla="*/ 1208397 w 1559983"/>
              <a:gd name="connsiteY2" fmla="*/ 490445 h 1524000"/>
              <a:gd name="connsiteX3" fmla="*/ 944033 w 1559983"/>
              <a:gd name="connsiteY3" fmla="*/ 1524000 h 1524000"/>
              <a:gd name="connsiteX4" fmla="*/ 738497 w 1559983"/>
              <a:gd name="connsiteY4" fmla="*/ 892342 h 1524000"/>
              <a:gd name="connsiteX5" fmla="*/ 366183 w 1559983"/>
              <a:gd name="connsiteY5" fmla="*/ 304800 h 1524000"/>
              <a:gd name="connsiteX6" fmla="*/ 277283 w 1559983"/>
              <a:gd name="connsiteY6" fmla="*/ 31750 h 1524000"/>
              <a:gd name="connsiteX7" fmla="*/ 277283 w 1559983"/>
              <a:gd name="connsiteY7" fmla="*/ 31750 h 1524000"/>
              <a:gd name="connsiteX0" fmla="*/ 133350 w 1282700"/>
              <a:gd name="connsiteY0" fmla="*/ 0 h 1524000"/>
              <a:gd name="connsiteX1" fmla="*/ 241300 w 1282700"/>
              <a:gd name="connsiteY1" fmla="*/ 260350 h 1524000"/>
              <a:gd name="connsiteX2" fmla="*/ 931114 w 1282700"/>
              <a:gd name="connsiteY2" fmla="*/ 490445 h 1524000"/>
              <a:gd name="connsiteX3" fmla="*/ 666750 w 1282700"/>
              <a:gd name="connsiteY3" fmla="*/ 1524000 h 1524000"/>
              <a:gd name="connsiteX4" fmla="*/ 88900 w 1282700"/>
              <a:gd name="connsiteY4" fmla="*/ 304800 h 1524000"/>
              <a:gd name="connsiteX5" fmla="*/ 0 w 1282700"/>
              <a:gd name="connsiteY5" fmla="*/ 31750 h 1524000"/>
              <a:gd name="connsiteX6" fmla="*/ 0 w 1282700"/>
              <a:gd name="connsiteY6" fmla="*/ 31750 h 1524000"/>
              <a:gd name="connsiteX0" fmla="*/ 606425 w 1755775"/>
              <a:gd name="connsiteY0" fmla="*/ 0 h 1524000"/>
              <a:gd name="connsiteX1" fmla="*/ 714375 w 1755775"/>
              <a:gd name="connsiteY1" fmla="*/ 260350 h 1524000"/>
              <a:gd name="connsiteX2" fmla="*/ 1404189 w 1755775"/>
              <a:gd name="connsiteY2" fmla="*/ 490445 h 1524000"/>
              <a:gd name="connsiteX3" fmla="*/ 1139825 w 1755775"/>
              <a:gd name="connsiteY3" fmla="*/ 1524000 h 1524000"/>
              <a:gd name="connsiteX4" fmla="*/ 561975 w 1755775"/>
              <a:gd name="connsiteY4" fmla="*/ 304800 h 1524000"/>
              <a:gd name="connsiteX5" fmla="*/ 473075 w 1755775"/>
              <a:gd name="connsiteY5" fmla="*/ 31750 h 1524000"/>
              <a:gd name="connsiteX6" fmla="*/ 473075 w 1755775"/>
              <a:gd name="connsiteY6" fmla="*/ 31750 h 1524000"/>
              <a:gd name="connsiteX0" fmla="*/ 606425 w 1755775"/>
              <a:gd name="connsiteY0" fmla="*/ 0 h 1524000"/>
              <a:gd name="connsiteX1" fmla="*/ 714375 w 1755775"/>
              <a:gd name="connsiteY1" fmla="*/ 260350 h 1524000"/>
              <a:gd name="connsiteX2" fmla="*/ 1404189 w 1755775"/>
              <a:gd name="connsiteY2" fmla="*/ 490445 h 1524000"/>
              <a:gd name="connsiteX3" fmla="*/ 1139825 w 1755775"/>
              <a:gd name="connsiteY3" fmla="*/ 1524000 h 1524000"/>
              <a:gd name="connsiteX4" fmla="*/ 561975 w 1755775"/>
              <a:gd name="connsiteY4" fmla="*/ 304800 h 1524000"/>
              <a:gd name="connsiteX5" fmla="*/ 473075 w 1755775"/>
              <a:gd name="connsiteY5" fmla="*/ 31750 h 1524000"/>
              <a:gd name="connsiteX6" fmla="*/ 473075 w 1755775"/>
              <a:gd name="connsiteY6" fmla="*/ 31750 h 1524000"/>
              <a:gd name="connsiteX0" fmla="*/ 438150 w 1587500"/>
              <a:gd name="connsiteY0" fmla="*/ 0 h 1524000"/>
              <a:gd name="connsiteX1" fmla="*/ 546100 w 1587500"/>
              <a:gd name="connsiteY1" fmla="*/ 260350 h 1524000"/>
              <a:gd name="connsiteX2" fmla="*/ 1235914 w 1587500"/>
              <a:gd name="connsiteY2" fmla="*/ 490445 h 1524000"/>
              <a:gd name="connsiteX3" fmla="*/ 971550 w 1587500"/>
              <a:gd name="connsiteY3" fmla="*/ 1524000 h 1524000"/>
              <a:gd name="connsiteX4" fmla="*/ 393700 w 1587500"/>
              <a:gd name="connsiteY4" fmla="*/ 304800 h 1524000"/>
              <a:gd name="connsiteX5" fmla="*/ 304800 w 1587500"/>
              <a:gd name="connsiteY5" fmla="*/ 31750 h 1524000"/>
              <a:gd name="connsiteX6" fmla="*/ 304800 w 1587500"/>
              <a:gd name="connsiteY6" fmla="*/ 31750 h 1524000"/>
              <a:gd name="connsiteX0" fmla="*/ 438150 w 1587500"/>
              <a:gd name="connsiteY0" fmla="*/ 0 h 1524000"/>
              <a:gd name="connsiteX1" fmla="*/ 546100 w 1587500"/>
              <a:gd name="connsiteY1" fmla="*/ 260350 h 1524000"/>
              <a:gd name="connsiteX2" fmla="*/ 1235914 w 1587500"/>
              <a:gd name="connsiteY2" fmla="*/ 490445 h 1524000"/>
              <a:gd name="connsiteX3" fmla="*/ 971550 w 1587500"/>
              <a:gd name="connsiteY3" fmla="*/ 1524000 h 1524000"/>
              <a:gd name="connsiteX4" fmla="*/ 393700 w 1587500"/>
              <a:gd name="connsiteY4" fmla="*/ 304800 h 1524000"/>
              <a:gd name="connsiteX5" fmla="*/ 304800 w 1587500"/>
              <a:gd name="connsiteY5" fmla="*/ 31750 h 1524000"/>
              <a:gd name="connsiteX6" fmla="*/ 304800 w 1587500"/>
              <a:gd name="connsiteY6" fmla="*/ 31750 h 1524000"/>
              <a:gd name="connsiteX0" fmla="*/ 438150 w 1587500"/>
              <a:gd name="connsiteY0" fmla="*/ 0 h 1524000"/>
              <a:gd name="connsiteX1" fmla="*/ 546100 w 1587500"/>
              <a:gd name="connsiteY1" fmla="*/ 260350 h 1524000"/>
              <a:gd name="connsiteX2" fmla="*/ 1235914 w 1587500"/>
              <a:gd name="connsiteY2" fmla="*/ 490445 h 1524000"/>
              <a:gd name="connsiteX3" fmla="*/ 971550 w 1587500"/>
              <a:gd name="connsiteY3" fmla="*/ 1524000 h 1524000"/>
              <a:gd name="connsiteX4" fmla="*/ 393700 w 1587500"/>
              <a:gd name="connsiteY4" fmla="*/ 304800 h 1524000"/>
              <a:gd name="connsiteX5" fmla="*/ 304800 w 1587500"/>
              <a:gd name="connsiteY5" fmla="*/ 31750 h 1524000"/>
              <a:gd name="connsiteX6" fmla="*/ 304800 w 1587500"/>
              <a:gd name="connsiteY6" fmla="*/ 31750 h 1524000"/>
              <a:gd name="connsiteX0" fmla="*/ 438150 w 1587500"/>
              <a:gd name="connsiteY0" fmla="*/ 28331 h 1552331"/>
              <a:gd name="connsiteX1" fmla="*/ 546100 w 1587500"/>
              <a:gd name="connsiteY1" fmla="*/ 288681 h 1552331"/>
              <a:gd name="connsiteX2" fmla="*/ 1235914 w 1587500"/>
              <a:gd name="connsiteY2" fmla="*/ 518776 h 1552331"/>
              <a:gd name="connsiteX3" fmla="*/ 971550 w 1587500"/>
              <a:gd name="connsiteY3" fmla="*/ 1552331 h 1552331"/>
              <a:gd name="connsiteX4" fmla="*/ 393700 w 1587500"/>
              <a:gd name="connsiteY4" fmla="*/ 333131 h 1552331"/>
              <a:gd name="connsiteX5" fmla="*/ 304800 w 1587500"/>
              <a:gd name="connsiteY5" fmla="*/ 60081 h 1552331"/>
              <a:gd name="connsiteX6" fmla="*/ 296905 w 1587500"/>
              <a:gd name="connsiteY6" fmla="*/ 0 h 1552331"/>
              <a:gd name="connsiteX0" fmla="*/ 380283 w 1587500"/>
              <a:gd name="connsiteY0" fmla="*/ 0 h 1696292"/>
              <a:gd name="connsiteX1" fmla="*/ 546100 w 1587500"/>
              <a:gd name="connsiteY1" fmla="*/ 432642 h 1696292"/>
              <a:gd name="connsiteX2" fmla="*/ 1235914 w 1587500"/>
              <a:gd name="connsiteY2" fmla="*/ 662737 h 1696292"/>
              <a:gd name="connsiteX3" fmla="*/ 971550 w 1587500"/>
              <a:gd name="connsiteY3" fmla="*/ 1696292 h 1696292"/>
              <a:gd name="connsiteX4" fmla="*/ 393700 w 1587500"/>
              <a:gd name="connsiteY4" fmla="*/ 477092 h 1696292"/>
              <a:gd name="connsiteX5" fmla="*/ 304800 w 1587500"/>
              <a:gd name="connsiteY5" fmla="*/ 204042 h 1696292"/>
              <a:gd name="connsiteX6" fmla="*/ 296905 w 1587500"/>
              <a:gd name="connsiteY6" fmla="*/ 143961 h 1696292"/>
              <a:gd name="connsiteX0" fmla="*/ 380283 w 1587500"/>
              <a:gd name="connsiteY0" fmla="*/ 0 h 1696292"/>
              <a:gd name="connsiteX1" fmla="*/ 546100 w 1587500"/>
              <a:gd name="connsiteY1" fmla="*/ 432642 h 1696292"/>
              <a:gd name="connsiteX2" fmla="*/ 1235914 w 1587500"/>
              <a:gd name="connsiteY2" fmla="*/ 662737 h 1696292"/>
              <a:gd name="connsiteX3" fmla="*/ 971550 w 1587500"/>
              <a:gd name="connsiteY3" fmla="*/ 1696292 h 1696292"/>
              <a:gd name="connsiteX4" fmla="*/ 393700 w 1587500"/>
              <a:gd name="connsiteY4" fmla="*/ 477092 h 1696292"/>
              <a:gd name="connsiteX5" fmla="*/ 304800 w 1587500"/>
              <a:gd name="connsiteY5" fmla="*/ 204042 h 1696292"/>
              <a:gd name="connsiteX0" fmla="*/ 380283 w 1587500"/>
              <a:gd name="connsiteY0" fmla="*/ 0 h 1696292"/>
              <a:gd name="connsiteX1" fmla="*/ 546100 w 1587500"/>
              <a:gd name="connsiteY1" fmla="*/ 432642 h 1696292"/>
              <a:gd name="connsiteX2" fmla="*/ 1235914 w 1587500"/>
              <a:gd name="connsiteY2" fmla="*/ 662737 h 1696292"/>
              <a:gd name="connsiteX3" fmla="*/ 971550 w 1587500"/>
              <a:gd name="connsiteY3" fmla="*/ 1696292 h 1696292"/>
              <a:gd name="connsiteX4" fmla="*/ 393700 w 1587500"/>
              <a:gd name="connsiteY4" fmla="*/ 477092 h 1696292"/>
              <a:gd name="connsiteX5" fmla="*/ 282554 w 1587500"/>
              <a:gd name="connsiteY5" fmla="*/ 160503 h 1696292"/>
              <a:gd name="connsiteX0" fmla="*/ 380283 w 1587500"/>
              <a:gd name="connsiteY0" fmla="*/ 0 h 1696292"/>
              <a:gd name="connsiteX1" fmla="*/ 546100 w 1587500"/>
              <a:gd name="connsiteY1" fmla="*/ 432642 h 1696292"/>
              <a:gd name="connsiteX2" fmla="*/ 1235914 w 1587500"/>
              <a:gd name="connsiteY2" fmla="*/ 662737 h 1696292"/>
              <a:gd name="connsiteX3" fmla="*/ 971550 w 1587500"/>
              <a:gd name="connsiteY3" fmla="*/ 1696292 h 1696292"/>
              <a:gd name="connsiteX4" fmla="*/ 393700 w 1587500"/>
              <a:gd name="connsiteY4" fmla="*/ 477092 h 1696292"/>
              <a:gd name="connsiteX5" fmla="*/ 309310 w 1587500"/>
              <a:gd name="connsiteY5" fmla="*/ 212470 h 1696292"/>
              <a:gd name="connsiteX0" fmla="*/ 380283 w 1587500"/>
              <a:gd name="connsiteY0" fmla="*/ 0 h 1696292"/>
              <a:gd name="connsiteX1" fmla="*/ 546100 w 1587500"/>
              <a:gd name="connsiteY1" fmla="*/ 432642 h 1696292"/>
              <a:gd name="connsiteX2" fmla="*/ 1235914 w 1587500"/>
              <a:gd name="connsiteY2" fmla="*/ 662737 h 1696292"/>
              <a:gd name="connsiteX3" fmla="*/ 971550 w 1587500"/>
              <a:gd name="connsiteY3" fmla="*/ 1696292 h 1696292"/>
              <a:gd name="connsiteX4" fmla="*/ 393700 w 1587500"/>
              <a:gd name="connsiteY4" fmla="*/ 477092 h 1696292"/>
              <a:gd name="connsiteX5" fmla="*/ 286745 w 1587500"/>
              <a:gd name="connsiteY5" fmla="*/ 169137 h 169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7500" h="1696292">
                <a:moveTo>
                  <a:pt x="380283" y="0"/>
                </a:moveTo>
                <a:lnTo>
                  <a:pt x="546100" y="432642"/>
                </a:lnTo>
                <a:cubicBezTo>
                  <a:pt x="729192" y="453809"/>
                  <a:pt x="944487" y="367462"/>
                  <a:pt x="1235914" y="662737"/>
                </a:cubicBezTo>
                <a:cubicBezTo>
                  <a:pt x="1587500" y="1279433"/>
                  <a:pt x="1069968" y="1305772"/>
                  <a:pt x="971550" y="1696292"/>
                </a:cubicBezTo>
                <a:cubicBezTo>
                  <a:pt x="1002631" y="1030664"/>
                  <a:pt x="0" y="1116140"/>
                  <a:pt x="393700" y="477092"/>
                </a:cubicBezTo>
                <a:lnTo>
                  <a:pt x="286745" y="169137"/>
                </a:lnTo>
              </a:path>
            </a:pathLst>
          </a:custGeom>
          <a:solidFill>
            <a:srgbClr val="3DC19E">
              <a:alpha val="50000"/>
            </a:srgbClr>
          </a:solidFill>
          <a:ln w="38100" cap="flat" cmpd="sng" algn="ctr">
            <a:solidFill>
              <a:srgbClr val="5E743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0400" y="4419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LIMITING BELIEFS</a:t>
            </a:r>
            <a:endParaRPr lang="en-US" sz="2400" b="1" dirty="0">
              <a:solidFill>
                <a:srgbClr val="9537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04800"/>
            <a:ext cx="18994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effectLst>
                  <a:outerShdw blurRad="38100" dist="38100" dir="2700000" algn="tl">
                    <a:schemeClr val="bg1">
                      <a:alpha val="85000"/>
                    </a:schemeClr>
                  </a:outerShdw>
                </a:effectLst>
              </a:rPr>
              <a:t>EMOTION</a:t>
            </a:r>
            <a:r>
              <a:rPr lang="en-US" sz="2500" dirty="0" smtClean="0">
                <a:effectLst>
                  <a:outerShdw blurRad="38100" dist="38100" dir="2700000" algn="tl">
                    <a:schemeClr val="bg1">
                      <a:alpha val="85000"/>
                    </a:schemeClr>
                  </a:outerShdw>
                </a:effectLst>
              </a:rPr>
              <a:t>S</a:t>
            </a:r>
            <a:endParaRPr lang="en-US" sz="2500" b="1" dirty="0">
              <a:effectLst>
                <a:outerShdw blurRad="38100" dist="38100" dir="2700000" algn="tl">
                  <a:schemeClr val="bg1">
                    <a:alpha val="85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429000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</a:rPr>
              <a:t>SYMPTOMS</a:t>
            </a:r>
            <a:r>
              <a:rPr lang="en-US" sz="24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solidFill>
                  <a:srgbClr val="339966"/>
                </a:solidFill>
              </a:rPr>
              <a:t>Issues</a:t>
            </a:r>
            <a:endParaRPr lang="en-US" sz="2400" b="1" dirty="0">
              <a:solidFill>
                <a:srgbClr val="339966"/>
              </a:solidFill>
            </a:endParaRPr>
          </a:p>
        </p:txBody>
      </p:sp>
      <p:sp>
        <p:nvSpPr>
          <p:cNvPr id="11" name="TextBox 10"/>
          <p:cNvSpPr txBox="1">
            <a:spLocks noChangeAspect="1"/>
          </p:cNvSpPr>
          <p:nvPr/>
        </p:nvSpPr>
        <p:spPr>
          <a:xfrm rot="19620000">
            <a:off x="811714" y="5840842"/>
            <a:ext cx="3360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  <a:cs typeface="Handwriting - Dakota"/>
              </a:rPr>
              <a:t>     “ </a:t>
            </a:r>
            <a:r>
              <a:rPr lang="en-US" sz="1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  <a:cs typeface="Handwriting - Dakota"/>
              </a:rPr>
              <a:t>I’m</a:t>
            </a:r>
            <a:r>
              <a:rPr lang="en-US" sz="1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 - Dakota"/>
                <a:cs typeface="Handwriting - Dakota"/>
              </a:rPr>
              <a:t> </a:t>
            </a:r>
            <a:r>
              <a:rPr lang="en-US" sz="1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  <a:cs typeface="Handwriting - Dakota"/>
              </a:rPr>
              <a:t>not ok</a:t>
            </a:r>
            <a:r>
              <a:rPr lang="en-US" sz="1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  <a:cs typeface="Handwriting - Dakota"/>
              </a:rPr>
              <a:t>….I’m stupid</a:t>
            </a:r>
            <a:endParaRPr lang="en-US" sz="1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  <a:cs typeface="Handwriting - Dakota"/>
            </a:endParaRPr>
          </a:p>
        </p:txBody>
      </p:sp>
      <p:sp>
        <p:nvSpPr>
          <p:cNvPr id="12" name="TextBox 11"/>
          <p:cNvSpPr txBox="1"/>
          <p:nvPr/>
        </p:nvSpPr>
        <p:spPr>
          <a:xfrm rot="18503867">
            <a:off x="2604310" y="5706630"/>
            <a:ext cx="2237931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  <a:cs typeface="Handwriting - Dakota"/>
              </a:rPr>
              <a:t>I’m “not </a:t>
            </a:r>
            <a:r>
              <a:rPr lang="en-US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  <a:cs typeface="Handwriting - Dakota"/>
              </a:rPr>
              <a:t>loveable”</a:t>
            </a:r>
            <a:endParaRPr lang="en-US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  <a:cs typeface="Handwriting - Dakota"/>
            </a:endParaRPr>
          </a:p>
        </p:txBody>
      </p:sp>
      <p:sp>
        <p:nvSpPr>
          <p:cNvPr id="13" name="TextBox 12"/>
          <p:cNvSpPr txBox="1">
            <a:spLocks noChangeAspect="1"/>
          </p:cNvSpPr>
          <p:nvPr/>
        </p:nvSpPr>
        <p:spPr>
          <a:xfrm rot="20340000">
            <a:off x="-63423" y="5306468"/>
            <a:ext cx="3736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  <a:cs typeface="Handwriting - Dakota"/>
              </a:rPr>
              <a:t>“I can’t do  anything right”</a:t>
            </a:r>
            <a:endParaRPr lang="en-US" sz="2000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  <a:cs typeface="Handwriting - Dakota"/>
            </a:endParaRPr>
          </a:p>
        </p:txBody>
      </p:sp>
      <p:sp>
        <p:nvSpPr>
          <p:cNvPr id="14" name="TextBox 13"/>
          <p:cNvSpPr txBox="1"/>
          <p:nvPr/>
        </p:nvSpPr>
        <p:spPr>
          <a:xfrm rot="2992973">
            <a:off x="4576448" y="5500730"/>
            <a:ext cx="1988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  <a:cs typeface="Handwriting - Dakota"/>
              </a:rPr>
              <a:t>“I’m different”</a:t>
            </a:r>
            <a:endParaRPr lang="en-US" sz="1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  <a:cs typeface="Handwriting - Dakota"/>
            </a:endParaRPr>
          </a:p>
        </p:txBody>
      </p:sp>
      <p:sp>
        <p:nvSpPr>
          <p:cNvPr id="15" name="TextBox 14"/>
          <p:cNvSpPr txBox="1"/>
          <p:nvPr/>
        </p:nvSpPr>
        <p:spPr>
          <a:xfrm rot="2102634">
            <a:off x="5095676" y="5515087"/>
            <a:ext cx="286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  <a:cs typeface="Handwriting - Dakota"/>
              </a:rPr>
              <a:t>“I’m not worthy”</a:t>
            </a:r>
            <a:endParaRPr lang="en-US" sz="1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  <a:cs typeface="Handwriting - Dakot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2514600"/>
            <a:ext cx="304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8080"/>
                </a:solidFill>
              </a:rPr>
              <a:t> </a:t>
            </a:r>
            <a:r>
              <a:rPr lang="en-US" sz="1600" dirty="0" smtClean="0">
                <a:solidFill>
                  <a:srgbClr val="008080"/>
                </a:solidFill>
              </a:rPr>
              <a:t>Flawed parents; </a:t>
            </a:r>
            <a:r>
              <a:rPr lang="en-US" sz="1600" b="0" dirty="0" smtClean="0">
                <a:solidFill>
                  <a:srgbClr val="008080"/>
                </a:solidFill>
              </a:rPr>
              <a:t>detached     </a:t>
            </a:r>
            <a:br>
              <a:rPr lang="en-US" sz="1600" b="0" dirty="0" smtClean="0">
                <a:solidFill>
                  <a:srgbClr val="008080"/>
                </a:solidFill>
              </a:rPr>
            </a:br>
            <a:r>
              <a:rPr lang="en-US" sz="1600" b="0" dirty="0" smtClean="0">
                <a:solidFill>
                  <a:srgbClr val="008080"/>
                </a:solidFill>
              </a:rPr>
              <a:t> alcoholic, controlling, mean</a:t>
            </a:r>
          </a:p>
          <a:p>
            <a:pPr marL="91440" indent="-91440">
              <a:buFont typeface="Arial" pitchFamily="34" charset="0"/>
              <a:buChar char="•"/>
            </a:pPr>
            <a:r>
              <a:rPr lang="en-US" sz="1600" b="0" dirty="0" smtClean="0">
                <a:solidFill>
                  <a:srgbClr val="008080"/>
                </a:solidFill>
              </a:rPr>
              <a:t> </a:t>
            </a:r>
            <a:r>
              <a:rPr lang="en-US" sz="1600" b="1" dirty="0" smtClean="0">
                <a:solidFill>
                  <a:srgbClr val="008080"/>
                </a:solidFill>
              </a:rPr>
              <a:t>Mistreated; </a:t>
            </a:r>
            <a:r>
              <a:rPr lang="en-US" sz="1600" b="0" dirty="0" smtClean="0">
                <a:solidFill>
                  <a:srgbClr val="008080"/>
                </a:solidFill>
              </a:rPr>
              <a:t>bullied, teased</a:t>
            </a:r>
          </a:p>
          <a:p>
            <a:pPr marL="91440" indent="-9144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8080"/>
                </a:solidFill>
              </a:rPr>
              <a:t> Abandoned; </a:t>
            </a:r>
            <a:r>
              <a:rPr lang="en-US" sz="1600" b="0" dirty="0" smtClean="0">
                <a:solidFill>
                  <a:srgbClr val="008080"/>
                </a:solidFill>
              </a:rPr>
              <a:t>in any way…</a:t>
            </a:r>
            <a:endParaRPr lang="en-US" sz="1600" b="1" dirty="0" smtClean="0">
              <a:solidFill>
                <a:srgbClr val="008080"/>
              </a:solidFill>
            </a:endParaRPr>
          </a:p>
          <a:p>
            <a:pPr marL="91440" indent="-91440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8080"/>
                </a:solidFill>
              </a:rPr>
              <a:t> Abused; </a:t>
            </a:r>
            <a:r>
              <a:rPr lang="en-US" sz="1600" b="0" dirty="0" smtClean="0">
                <a:solidFill>
                  <a:srgbClr val="008080"/>
                </a:solidFill>
              </a:rPr>
              <a:t>in any way…</a:t>
            </a:r>
          </a:p>
          <a:p>
            <a:pPr marL="91440" indent="-91440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8080"/>
                </a:solidFill>
              </a:rPr>
              <a:t> Judged; </a:t>
            </a:r>
            <a:r>
              <a:rPr lang="en-US" sz="1600" b="0" dirty="0" smtClean="0">
                <a:solidFill>
                  <a:srgbClr val="008080"/>
                </a:solidFill>
              </a:rPr>
              <a:t>criticized, put down</a:t>
            </a:r>
          </a:p>
          <a:p>
            <a:pPr marL="91440" indent="-91440" algn="l">
              <a:buFont typeface="Arial" pitchFamily="34" charset="0"/>
              <a:buChar char="•"/>
            </a:pPr>
            <a:r>
              <a:rPr lang="en-US" sz="1600" b="0" dirty="0" smtClean="0">
                <a:solidFill>
                  <a:srgbClr val="008080"/>
                </a:solidFill>
              </a:rPr>
              <a:t> </a:t>
            </a:r>
            <a:r>
              <a:rPr lang="en-US" sz="1600" dirty="0" smtClean="0">
                <a:solidFill>
                  <a:srgbClr val="008080"/>
                </a:solidFill>
              </a:rPr>
              <a:t>Traumatized; </a:t>
            </a:r>
            <a:r>
              <a:rPr lang="en-US" sz="1600" b="0" dirty="0" smtClean="0">
                <a:solidFill>
                  <a:srgbClr val="008080"/>
                </a:solidFill>
              </a:rPr>
              <a:t>fighting, drama</a:t>
            </a:r>
          </a:p>
          <a:p>
            <a:pPr marL="91440" indent="-91440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8080"/>
                </a:solidFill>
              </a:rPr>
              <a:t> Molested; </a:t>
            </a:r>
            <a:r>
              <a:rPr lang="en-US" sz="1600" b="0" dirty="0" smtClean="0">
                <a:solidFill>
                  <a:srgbClr val="008080"/>
                </a:solidFill>
              </a:rPr>
              <a:t>in any way…</a:t>
            </a:r>
          </a:p>
        </p:txBody>
      </p:sp>
      <p:sp>
        <p:nvSpPr>
          <p:cNvPr id="18" name="TextBox 17"/>
          <p:cNvSpPr txBox="1"/>
          <p:nvPr/>
        </p:nvSpPr>
        <p:spPr>
          <a:xfrm rot="2782352">
            <a:off x="6067665" y="3119662"/>
            <a:ext cx="1895915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procrastination</a:t>
            </a:r>
            <a:br>
              <a:rPr lang="en-US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clutter</a:t>
            </a:r>
            <a:endParaRPr lang="en-US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8474962">
            <a:off x="7659524" y="360443"/>
            <a:ext cx="1226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self-</a:t>
            </a:r>
            <a:b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sabotage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0992319">
            <a:off x="3823994" y="660281"/>
            <a:ext cx="1468701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hypertension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42763">
            <a:off x="3905435" y="1257982"/>
            <a:ext cx="1119934" cy="5847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weight</a:t>
            </a:r>
            <a:b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issues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7936385">
            <a:off x="1165277" y="2746056"/>
            <a:ext cx="14257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depression</a:t>
            </a:r>
            <a:endParaRPr lang="en-US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8380369">
            <a:off x="133904" y="2393223"/>
            <a:ext cx="15690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addictions</a:t>
            </a:r>
            <a:endParaRPr lang="en-US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0362030">
            <a:off x="6148334" y="1732190"/>
            <a:ext cx="228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Chalkduster"/>
              </a:rPr>
              <a:t>   fear, anxiety, stress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+mj-lt"/>
              <a:cs typeface="Chalkduster"/>
            </a:endParaRPr>
          </a:p>
        </p:txBody>
      </p:sp>
      <p:sp>
        <p:nvSpPr>
          <p:cNvPr id="28" name="TextBox 27"/>
          <p:cNvSpPr txBox="1"/>
          <p:nvPr/>
        </p:nvSpPr>
        <p:spPr>
          <a:xfrm rot="19843908">
            <a:off x="5421631" y="1276684"/>
            <a:ext cx="2718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Chalkduster"/>
              </a:rPr>
              <a:t>helpless,  powerless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+mj-lt"/>
              <a:cs typeface="Chalkduster"/>
            </a:endParaRPr>
          </a:p>
        </p:txBody>
      </p:sp>
      <p:sp>
        <p:nvSpPr>
          <p:cNvPr id="29" name="TextBox 28"/>
          <p:cNvSpPr txBox="1"/>
          <p:nvPr/>
        </p:nvSpPr>
        <p:spPr>
          <a:xfrm rot="18032538">
            <a:off x="4617053" y="1141462"/>
            <a:ext cx="198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adness, grief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2482578">
            <a:off x="1719191" y="1302578"/>
            <a:ext cx="246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Chalkduster"/>
              </a:rPr>
              <a:t>rejection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Chalkduster"/>
              </a:rPr>
              <a:t>,  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Chalkduster"/>
              </a:rPr>
              <a:t>heartbreak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+mj-lt"/>
              <a:cs typeface="Chalkduster"/>
            </a:endParaRPr>
          </a:p>
        </p:txBody>
      </p:sp>
      <p:sp>
        <p:nvSpPr>
          <p:cNvPr id="32" name="TextBox 31"/>
          <p:cNvSpPr txBox="1"/>
          <p:nvPr/>
        </p:nvSpPr>
        <p:spPr>
          <a:xfrm rot="1199148">
            <a:off x="510804" y="1672374"/>
            <a:ext cx="275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Chalkduster"/>
              </a:rPr>
              <a:t>shame, guilt, remorse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+mj-lt"/>
              <a:cs typeface="Chalkduster"/>
            </a:endParaRPr>
          </a:p>
        </p:txBody>
      </p:sp>
      <p:grpSp>
        <p:nvGrpSpPr>
          <p:cNvPr id="2" name="Group 48"/>
          <p:cNvGrpSpPr/>
          <p:nvPr/>
        </p:nvGrpSpPr>
        <p:grpSpPr>
          <a:xfrm>
            <a:off x="4698841" y="594294"/>
            <a:ext cx="3854608" cy="4231706"/>
            <a:chOff x="4794091" y="683636"/>
            <a:chExt cx="3854608" cy="3970915"/>
          </a:xfrm>
        </p:grpSpPr>
        <p:sp>
          <p:nvSpPr>
            <p:cNvPr id="45" name="Freeform 44"/>
            <p:cNvSpPr/>
            <p:nvPr/>
          </p:nvSpPr>
          <p:spPr>
            <a:xfrm>
              <a:off x="6084394" y="1631951"/>
              <a:ext cx="2564305" cy="3022600"/>
            </a:xfrm>
            <a:custGeom>
              <a:avLst/>
              <a:gdLst>
                <a:gd name="connsiteX0" fmla="*/ 2476500 w 2476500"/>
                <a:gd name="connsiteY0" fmla="*/ 0 h 3022600"/>
                <a:gd name="connsiteX1" fmla="*/ 0 w 2476500"/>
                <a:gd name="connsiteY1" fmla="*/ 901700 h 3022600"/>
                <a:gd name="connsiteX2" fmla="*/ 95250 w 2476500"/>
                <a:gd name="connsiteY2" fmla="*/ 3022600 h 3022600"/>
                <a:gd name="connsiteX0" fmla="*/ 2564305 w 2564305"/>
                <a:gd name="connsiteY0" fmla="*/ 0 h 3022600"/>
                <a:gd name="connsiteX1" fmla="*/ 87805 w 2564305"/>
                <a:gd name="connsiteY1" fmla="*/ 901700 h 3022600"/>
                <a:gd name="connsiteX2" fmla="*/ 183055 w 2564305"/>
                <a:gd name="connsiteY2" fmla="*/ 3022600 h 3022600"/>
                <a:gd name="connsiteX0" fmla="*/ 2564305 w 2564305"/>
                <a:gd name="connsiteY0" fmla="*/ 0 h 3022600"/>
                <a:gd name="connsiteX1" fmla="*/ 87805 w 2564305"/>
                <a:gd name="connsiteY1" fmla="*/ 901700 h 3022600"/>
                <a:gd name="connsiteX2" fmla="*/ 183055 w 2564305"/>
                <a:gd name="connsiteY2" fmla="*/ 3022600 h 3022600"/>
                <a:gd name="connsiteX0" fmla="*/ 2564305 w 2564305"/>
                <a:gd name="connsiteY0" fmla="*/ 0 h 3022600"/>
                <a:gd name="connsiteX1" fmla="*/ 87805 w 2564305"/>
                <a:gd name="connsiteY1" fmla="*/ 901700 h 3022600"/>
                <a:gd name="connsiteX2" fmla="*/ 183055 w 2564305"/>
                <a:gd name="connsiteY2" fmla="*/ 3022600 h 302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4305" h="3022600">
                  <a:moveTo>
                    <a:pt x="2564305" y="0"/>
                  </a:moveTo>
                  <a:cubicBezTo>
                    <a:pt x="1739487" y="302433"/>
                    <a:pt x="895350" y="662616"/>
                    <a:pt x="87805" y="901700"/>
                  </a:cubicBezTo>
                  <a:cubicBezTo>
                    <a:pt x="0" y="1690222"/>
                    <a:pt x="317500" y="2303727"/>
                    <a:pt x="183055" y="3022600"/>
                  </a:cubicBezTo>
                </a:path>
              </a:pathLst>
            </a:custGeom>
            <a:ln>
              <a:solidFill>
                <a:srgbClr val="9966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998629" y="1271482"/>
              <a:ext cx="2510815" cy="954069"/>
            </a:xfrm>
            <a:custGeom>
              <a:avLst/>
              <a:gdLst>
                <a:gd name="connsiteX0" fmla="*/ 2476500 w 2476500"/>
                <a:gd name="connsiteY0" fmla="*/ 0 h 3022600"/>
                <a:gd name="connsiteX1" fmla="*/ 0 w 2476500"/>
                <a:gd name="connsiteY1" fmla="*/ 901700 h 3022600"/>
                <a:gd name="connsiteX2" fmla="*/ 95250 w 2476500"/>
                <a:gd name="connsiteY2" fmla="*/ 3022600 h 3022600"/>
                <a:gd name="connsiteX0" fmla="*/ 2564305 w 2564305"/>
                <a:gd name="connsiteY0" fmla="*/ 0 h 3022600"/>
                <a:gd name="connsiteX1" fmla="*/ 87805 w 2564305"/>
                <a:gd name="connsiteY1" fmla="*/ 901700 h 3022600"/>
                <a:gd name="connsiteX2" fmla="*/ 183055 w 2564305"/>
                <a:gd name="connsiteY2" fmla="*/ 3022600 h 3022600"/>
                <a:gd name="connsiteX0" fmla="*/ 2564305 w 2564305"/>
                <a:gd name="connsiteY0" fmla="*/ 0 h 3022600"/>
                <a:gd name="connsiteX1" fmla="*/ 87805 w 2564305"/>
                <a:gd name="connsiteY1" fmla="*/ 901700 h 3022600"/>
                <a:gd name="connsiteX2" fmla="*/ 183055 w 2564305"/>
                <a:gd name="connsiteY2" fmla="*/ 3022600 h 3022600"/>
                <a:gd name="connsiteX0" fmla="*/ 2564305 w 2564305"/>
                <a:gd name="connsiteY0" fmla="*/ 0 h 3022600"/>
                <a:gd name="connsiteX1" fmla="*/ 87805 w 2564305"/>
                <a:gd name="connsiteY1" fmla="*/ 901700 h 3022600"/>
                <a:gd name="connsiteX2" fmla="*/ 183055 w 2564305"/>
                <a:gd name="connsiteY2" fmla="*/ 3022600 h 3022600"/>
                <a:gd name="connsiteX0" fmla="*/ 2564305 w 2564305"/>
                <a:gd name="connsiteY0" fmla="*/ 771241 h 2461463"/>
                <a:gd name="connsiteX1" fmla="*/ 87805 w 2564305"/>
                <a:gd name="connsiteY1" fmla="*/ 1672941 h 2461463"/>
                <a:gd name="connsiteX2" fmla="*/ 1363584 w 2564305"/>
                <a:gd name="connsiteY2" fmla="*/ 718873 h 2461463"/>
                <a:gd name="connsiteX0" fmla="*/ 2564305 w 2564305"/>
                <a:gd name="connsiteY0" fmla="*/ 52368 h 1742590"/>
                <a:gd name="connsiteX1" fmla="*/ 87805 w 2564305"/>
                <a:gd name="connsiteY1" fmla="*/ 954068 h 1742590"/>
                <a:gd name="connsiteX2" fmla="*/ 1363584 w 2564305"/>
                <a:gd name="connsiteY2" fmla="*/ 0 h 1742590"/>
                <a:gd name="connsiteX0" fmla="*/ 2476500 w 2476500"/>
                <a:gd name="connsiteY0" fmla="*/ 52368 h 954068"/>
                <a:gd name="connsiteX1" fmla="*/ 0 w 2476500"/>
                <a:gd name="connsiteY1" fmla="*/ 954068 h 954068"/>
                <a:gd name="connsiteX2" fmla="*/ 1275779 w 2476500"/>
                <a:gd name="connsiteY2" fmla="*/ 0 h 954068"/>
                <a:gd name="connsiteX0" fmla="*/ 2476500 w 2476500"/>
                <a:gd name="connsiteY0" fmla="*/ 52368 h 954068"/>
                <a:gd name="connsiteX1" fmla="*/ 0 w 2476500"/>
                <a:gd name="connsiteY1" fmla="*/ 954068 h 954068"/>
                <a:gd name="connsiteX2" fmla="*/ 1275779 w 2476500"/>
                <a:gd name="connsiteY2" fmla="*/ 0 h 954068"/>
                <a:gd name="connsiteX0" fmla="*/ 2510815 w 2510815"/>
                <a:gd name="connsiteY0" fmla="*/ 52368 h 885700"/>
                <a:gd name="connsiteX1" fmla="*/ 0 w 2510815"/>
                <a:gd name="connsiteY1" fmla="*/ 885700 h 885700"/>
                <a:gd name="connsiteX2" fmla="*/ 1310094 w 2510815"/>
                <a:gd name="connsiteY2" fmla="*/ 0 h 885700"/>
                <a:gd name="connsiteX0" fmla="*/ 2510815 w 2510815"/>
                <a:gd name="connsiteY0" fmla="*/ 120736 h 954068"/>
                <a:gd name="connsiteX1" fmla="*/ 0 w 2510815"/>
                <a:gd name="connsiteY1" fmla="*/ 954068 h 954068"/>
                <a:gd name="connsiteX2" fmla="*/ 1745121 w 2510815"/>
                <a:gd name="connsiteY2" fmla="*/ 0 h 954068"/>
                <a:gd name="connsiteX0" fmla="*/ 2510815 w 2510815"/>
                <a:gd name="connsiteY0" fmla="*/ 120736 h 954068"/>
                <a:gd name="connsiteX1" fmla="*/ 0 w 2510815"/>
                <a:gd name="connsiteY1" fmla="*/ 954068 h 954068"/>
                <a:gd name="connsiteX2" fmla="*/ 1745121 w 2510815"/>
                <a:gd name="connsiteY2" fmla="*/ 0 h 954068"/>
                <a:gd name="connsiteX0" fmla="*/ 2510815 w 2510815"/>
                <a:gd name="connsiteY0" fmla="*/ 120736 h 954068"/>
                <a:gd name="connsiteX1" fmla="*/ 0 w 2510815"/>
                <a:gd name="connsiteY1" fmla="*/ 954068 h 954068"/>
                <a:gd name="connsiteX2" fmla="*/ 1745121 w 2510815"/>
                <a:gd name="connsiteY2" fmla="*/ 0 h 954068"/>
                <a:gd name="connsiteX0" fmla="*/ 2510815 w 2510815"/>
                <a:gd name="connsiteY0" fmla="*/ 120736 h 954068"/>
                <a:gd name="connsiteX1" fmla="*/ 0 w 2510815"/>
                <a:gd name="connsiteY1" fmla="*/ 954068 h 954068"/>
                <a:gd name="connsiteX2" fmla="*/ 1745121 w 2510815"/>
                <a:gd name="connsiteY2" fmla="*/ 0 h 954068"/>
                <a:gd name="connsiteX0" fmla="*/ 2510815 w 2510815"/>
                <a:gd name="connsiteY0" fmla="*/ 120736 h 954068"/>
                <a:gd name="connsiteX1" fmla="*/ 0 w 2510815"/>
                <a:gd name="connsiteY1" fmla="*/ 954068 h 954068"/>
                <a:gd name="connsiteX2" fmla="*/ 1745121 w 2510815"/>
                <a:gd name="connsiteY2" fmla="*/ 0 h 95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0815" h="954068">
                  <a:moveTo>
                    <a:pt x="2510815" y="120736"/>
                  </a:moveTo>
                  <a:cubicBezTo>
                    <a:pt x="1685997" y="423169"/>
                    <a:pt x="807545" y="714984"/>
                    <a:pt x="0" y="954068"/>
                  </a:cubicBezTo>
                  <a:cubicBezTo>
                    <a:pt x="571849" y="566048"/>
                    <a:pt x="1156325" y="327000"/>
                    <a:pt x="1745121" y="0"/>
                  </a:cubicBezTo>
                </a:path>
              </a:pathLst>
            </a:custGeom>
            <a:ln>
              <a:solidFill>
                <a:srgbClr val="9966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 rot="20725749">
              <a:off x="5293209" y="683636"/>
              <a:ext cx="2676858" cy="1051450"/>
            </a:xfrm>
            <a:custGeom>
              <a:avLst/>
              <a:gdLst>
                <a:gd name="connsiteX0" fmla="*/ 2476500 w 2476500"/>
                <a:gd name="connsiteY0" fmla="*/ 0 h 3022600"/>
                <a:gd name="connsiteX1" fmla="*/ 0 w 2476500"/>
                <a:gd name="connsiteY1" fmla="*/ 901700 h 3022600"/>
                <a:gd name="connsiteX2" fmla="*/ 95250 w 2476500"/>
                <a:gd name="connsiteY2" fmla="*/ 3022600 h 3022600"/>
                <a:gd name="connsiteX0" fmla="*/ 2564305 w 2564305"/>
                <a:gd name="connsiteY0" fmla="*/ 0 h 3022600"/>
                <a:gd name="connsiteX1" fmla="*/ 87805 w 2564305"/>
                <a:gd name="connsiteY1" fmla="*/ 901700 h 3022600"/>
                <a:gd name="connsiteX2" fmla="*/ 183055 w 2564305"/>
                <a:gd name="connsiteY2" fmla="*/ 3022600 h 3022600"/>
                <a:gd name="connsiteX0" fmla="*/ 2564305 w 2564305"/>
                <a:gd name="connsiteY0" fmla="*/ 0 h 3022600"/>
                <a:gd name="connsiteX1" fmla="*/ 87805 w 2564305"/>
                <a:gd name="connsiteY1" fmla="*/ 901700 h 3022600"/>
                <a:gd name="connsiteX2" fmla="*/ 183055 w 2564305"/>
                <a:gd name="connsiteY2" fmla="*/ 3022600 h 3022600"/>
                <a:gd name="connsiteX0" fmla="*/ 2564305 w 2564305"/>
                <a:gd name="connsiteY0" fmla="*/ 0 h 3022600"/>
                <a:gd name="connsiteX1" fmla="*/ 87805 w 2564305"/>
                <a:gd name="connsiteY1" fmla="*/ 901700 h 3022600"/>
                <a:gd name="connsiteX2" fmla="*/ 183055 w 2564305"/>
                <a:gd name="connsiteY2" fmla="*/ 3022600 h 3022600"/>
                <a:gd name="connsiteX0" fmla="*/ 2564305 w 2564305"/>
                <a:gd name="connsiteY0" fmla="*/ 771241 h 2461463"/>
                <a:gd name="connsiteX1" fmla="*/ 87805 w 2564305"/>
                <a:gd name="connsiteY1" fmla="*/ 1672941 h 2461463"/>
                <a:gd name="connsiteX2" fmla="*/ 1363584 w 2564305"/>
                <a:gd name="connsiteY2" fmla="*/ 718873 h 2461463"/>
                <a:gd name="connsiteX0" fmla="*/ 2564305 w 2564305"/>
                <a:gd name="connsiteY0" fmla="*/ 52368 h 1742590"/>
                <a:gd name="connsiteX1" fmla="*/ 87805 w 2564305"/>
                <a:gd name="connsiteY1" fmla="*/ 954068 h 1742590"/>
                <a:gd name="connsiteX2" fmla="*/ 1363584 w 2564305"/>
                <a:gd name="connsiteY2" fmla="*/ 0 h 1742590"/>
                <a:gd name="connsiteX0" fmla="*/ 2476500 w 2476500"/>
                <a:gd name="connsiteY0" fmla="*/ 52368 h 954068"/>
                <a:gd name="connsiteX1" fmla="*/ 0 w 2476500"/>
                <a:gd name="connsiteY1" fmla="*/ 954068 h 954068"/>
                <a:gd name="connsiteX2" fmla="*/ 1275779 w 2476500"/>
                <a:gd name="connsiteY2" fmla="*/ 0 h 954068"/>
                <a:gd name="connsiteX0" fmla="*/ 2476500 w 2476500"/>
                <a:gd name="connsiteY0" fmla="*/ 52368 h 954068"/>
                <a:gd name="connsiteX1" fmla="*/ 0 w 2476500"/>
                <a:gd name="connsiteY1" fmla="*/ 954068 h 954068"/>
                <a:gd name="connsiteX2" fmla="*/ 1275779 w 2476500"/>
                <a:gd name="connsiteY2" fmla="*/ 0 h 954068"/>
                <a:gd name="connsiteX0" fmla="*/ 2476500 w 2476500"/>
                <a:gd name="connsiteY0" fmla="*/ 0 h 901700"/>
                <a:gd name="connsiteX1" fmla="*/ 0 w 2476500"/>
                <a:gd name="connsiteY1" fmla="*/ 901700 h 901700"/>
                <a:gd name="connsiteX2" fmla="*/ 895743 w 2476500"/>
                <a:gd name="connsiteY2" fmla="*/ 230041 h 901700"/>
                <a:gd name="connsiteX0" fmla="*/ 2476500 w 2955829"/>
                <a:gd name="connsiteY0" fmla="*/ 0 h 901700"/>
                <a:gd name="connsiteX1" fmla="*/ 2543079 w 2955829"/>
                <a:gd name="connsiteY1" fmla="*/ 258577 h 901700"/>
                <a:gd name="connsiteX2" fmla="*/ 0 w 2955829"/>
                <a:gd name="connsiteY2" fmla="*/ 901700 h 901700"/>
                <a:gd name="connsiteX3" fmla="*/ 895743 w 2955829"/>
                <a:gd name="connsiteY3" fmla="*/ 230041 h 901700"/>
                <a:gd name="connsiteX0" fmla="*/ 2476500 w 2851383"/>
                <a:gd name="connsiteY0" fmla="*/ 0 h 901700"/>
                <a:gd name="connsiteX1" fmla="*/ 2438633 w 2851383"/>
                <a:gd name="connsiteY1" fmla="*/ 168410 h 901700"/>
                <a:gd name="connsiteX2" fmla="*/ 0 w 2851383"/>
                <a:gd name="connsiteY2" fmla="*/ 901700 h 901700"/>
                <a:gd name="connsiteX3" fmla="*/ 895743 w 2851383"/>
                <a:gd name="connsiteY3" fmla="*/ 230041 h 901700"/>
                <a:gd name="connsiteX0" fmla="*/ 2438633 w 2438633"/>
                <a:gd name="connsiteY0" fmla="*/ 0 h 733290"/>
                <a:gd name="connsiteX1" fmla="*/ 0 w 2438633"/>
                <a:gd name="connsiteY1" fmla="*/ 733290 h 733290"/>
                <a:gd name="connsiteX2" fmla="*/ 895743 w 2438633"/>
                <a:gd name="connsiteY2" fmla="*/ 61631 h 733290"/>
                <a:gd name="connsiteX0" fmla="*/ 2537456 w 2537456"/>
                <a:gd name="connsiteY0" fmla="*/ 15839 h 671659"/>
                <a:gd name="connsiteX1" fmla="*/ 0 w 2537456"/>
                <a:gd name="connsiteY1" fmla="*/ 671659 h 671659"/>
                <a:gd name="connsiteX2" fmla="*/ 895743 w 2537456"/>
                <a:gd name="connsiteY2" fmla="*/ 0 h 671659"/>
                <a:gd name="connsiteX0" fmla="*/ 2537456 w 2537456"/>
                <a:gd name="connsiteY0" fmla="*/ 277641 h 933461"/>
                <a:gd name="connsiteX1" fmla="*/ 0 w 2537456"/>
                <a:gd name="connsiteY1" fmla="*/ 933461 h 933461"/>
                <a:gd name="connsiteX2" fmla="*/ 1214581 w 2537456"/>
                <a:gd name="connsiteY2" fmla="*/ 0 h 933461"/>
                <a:gd name="connsiteX0" fmla="*/ 2537456 w 2537456"/>
                <a:gd name="connsiteY0" fmla="*/ 301950 h 957770"/>
                <a:gd name="connsiteX1" fmla="*/ 0 w 2537456"/>
                <a:gd name="connsiteY1" fmla="*/ 957770 h 957770"/>
                <a:gd name="connsiteX2" fmla="*/ 1093639 w 2537456"/>
                <a:gd name="connsiteY2" fmla="*/ 0 h 957770"/>
                <a:gd name="connsiteX0" fmla="*/ 2676858 w 2676858"/>
                <a:gd name="connsiteY0" fmla="*/ 301950 h 958343"/>
                <a:gd name="connsiteX1" fmla="*/ 0 w 2676858"/>
                <a:gd name="connsiteY1" fmla="*/ 958343 h 958343"/>
                <a:gd name="connsiteX2" fmla="*/ 1233041 w 2676858"/>
                <a:gd name="connsiteY2" fmla="*/ 0 h 958343"/>
                <a:gd name="connsiteX0" fmla="*/ 2676858 w 2676858"/>
                <a:gd name="connsiteY0" fmla="*/ 395055 h 1051448"/>
                <a:gd name="connsiteX1" fmla="*/ 0 w 2676858"/>
                <a:gd name="connsiteY1" fmla="*/ 1051448 h 1051448"/>
                <a:gd name="connsiteX2" fmla="*/ 1174625 w 2676858"/>
                <a:gd name="connsiteY2" fmla="*/ 0 h 105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6858" h="1051448">
                  <a:moveTo>
                    <a:pt x="2676858" y="395055"/>
                  </a:moveTo>
                  <a:cubicBezTo>
                    <a:pt x="2264108" y="545338"/>
                    <a:pt x="263300" y="1015420"/>
                    <a:pt x="0" y="1051448"/>
                  </a:cubicBezTo>
                  <a:cubicBezTo>
                    <a:pt x="526606" y="605380"/>
                    <a:pt x="681541" y="361951"/>
                    <a:pt x="1174625" y="0"/>
                  </a:cubicBezTo>
                </a:path>
              </a:pathLst>
            </a:custGeom>
            <a:ln>
              <a:solidFill>
                <a:srgbClr val="9966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 rot="20592553">
              <a:off x="4794091" y="868317"/>
              <a:ext cx="1344759" cy="1120777"/>
            </a:xfrm>
            <a:custGeom>
              <a:avLst/>
              <a:gdLst>
                <a:gd name="connsiteX0" fmla="*/ 2476500 w 2476500"/>
                <a:gd name="connsiteY0" fmla="*/ 0 h 3022600"/>
                <a:gd name="connsiteX1" fmla="*/ 0 w 2476500"/>
                <a:gd name="connsiteY1" fmla="*/ 901700 h 3022600"/>
                <a:gd name="connsiteX2" fmla="*/ 95250 w 2476500"/>
                <a:gd name="connsiteY2" fmla="*/ 3022600 h 3022600"/>
                <a:gd name="connsiteX0" fmla="*/ 2564305 w 2564305"/>
                <a:gd name="connsiteY0" fmla="*/ 0 h 3022600"/>
                <a:gd name="connsiteX1" fmla="*/ 87805 w 2564305"/>
                <a:gd name="connsiteY1" fmla="*/ 901700 h 3022600"/>
                <a:gd name="connsiteX2" fmla="*/ 183055 w 2564305"/>
                <a:gd name="connsiteY2" fmla="*/ 3022600 h 3022600"/>
                <a:gd name="connsiteX0" fmla="*/ 2564305 w 2564305"/>
                <a:gd name="connsiteY0" fmla="*/ 0 h 3022600"/>
                <a:gd name="connsiteX1" fmla="*/ 87805 w 2564305"/>
                <a:gd name="connsiteY1" fmla="*/ 901700 h 3022600"/>
                <a:gd name="connsiteX2" fmla="*/ 183055 w 2564305"/>
                <a:gd name="connsiteY2" fmla="*/ 3022600 h 3022600"/>
                <a:gd name="connsiteX0" fmla="*/ 2564305 w 2564305"/>
                <a:gd name="connsiteY0" fmla="*/ 0 h 3022600"/>
                <a:gd name="connsiteX1" fmla="*/ 87805 w 2564305"/>
                <a:gd name="connsiteY1" fmla="*/ 901700 h 3022600"/>
                <a:gd name="connsiteX2" fmla="*/ 183055 w 2564305"/>
                <a:gd name="connsiteY2" fmla="*/ 3022600 h 3022600"/>
                <a:gd name="connsiteX0" fmla="*/ 2564305 w 2564305"/>
                <a:gd name="connsiteY0" fmla="*/ 771241 h 2461463"/>
                <a:gd name="connsiteX1" fmla="*/ 87805 w 2564305"/>
                <a:gd name="connsiteY1" fmla="*/ 1672941 h 2461463"/>
                <a:gd name="connsiteX2" fmla="*/ 1363584 w 2564305"/>
                <a:gd name="connsiteY2" fmla="*/ 718873 h 2461463"/>
                <a:gd name="connsiteX0" fmla="*/ 2564305 w 2564305"/>
                <a:gd name="connsiteY0" fmla="*/ 52368 h 1742590"/>
                <a:gd name="connsiteX1" fmla="*/ 87805 w 2564305"/>
                <a:gd name="connsiteY1" fmla="*/ 954068 h 1742590"/>
                <a:gd name="connsiteX2" fmla="*/ 1363584 w 2564305"/>
                <a:gd name="connsiteY2" fmla="*/ 0 h 1742590"/>
                <a:gd name="connsiteX0" fmla="*/ 2476500 w 2476500"/>
                <a:gd name="connsiteY0" fmla="*/ 52368 h 954068"/>
                <a:gd name="connsiteX1" fmla="*/ 0 w 2476500"/>
                <a:gd name="connsiteY1" fmla="*/ 954068 h 954068"/>
                <a:gd name="connsiteX2" fmla="*/ 1275779 w 2476500"/>
                <a:gd name="connsiteY2" fmla="*/ 0 h 954068"/>
                <a:gd name="connsiteX0" fmla="*/ 2476500 w 2476500"/>
                <a:gd name="connsiteY0" fmla="*/ 52368 h 954068"/>
                <a:gd name="connsiteX1" fmla="*/ 0 w 2476500"/>
                <a:gd name="connsiteY1" fmla="*/ 954068 h 954068"/>
                <a:gd name="connsiteX2" fmla="*/ 1275779 w 2476500"/>
                <a:gd name="connsiteY2" fmla="*/ 0 h 954068"/>
                <a:gd name="connsiteX0" fmla="*/ 0 w 1275779"/>
                <a:gd name="connsiteY0" fmla="*/ 954068 h 954068"/>
                <a:gd name="connsiteX1" fmla="*/ 1275779 w 1275779"/>
                <a:gd name="connsiteY1" fmla="*/ 0 h 954068"/>
                <a:gd name="connsiteX0" fmla="*/ 0 w 1344759"/>
                <a:gd name="connsiteY0" fmla="*/ 1120777 h 1120777"/>
                <a:gd name="connsiteX1" fmla="*/ 1344759 w 1344759"/>
                <a:gd name="connsiteY1" fmla="*/ 0 h 112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4759" h="1120777">
                  <a:moveTo>
                    <a:pt x="0" y="1120777"/>
                  </a:moveTo>
                  <a:cubicBezTo>
                    <a:pt x="526606" y="674709"/>
                    <a:pt x="851675" y="361951"/>
                    <a:pt x="1344759" y="0"/>
                  </a:cubicBezTo>
                </a:path>
              </a:pathLst>
            </a:custGeom>
            <a:ln>
              <a:solidFill>
                <a:srgbClr val="9966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49"/>
          <p:cNvGrpSpPr/>
          <p:nvPr/>
        </p:nvGrpSpPr>
        <p:grpSpPr>
          <a:xfrm flipH="1">
            <a:off x="738172" y="738513"/>
            <a:ext cx="3846901" cy="4087487"/>
            <a:chOff x="4801798" y="818967"/>
            <a:chExt cx="3846901" cy="3835584"/>
          </a:xfrm>
        </p:grpSpPr>
        <p:sp>
          <p:nvSpPr>
            <p:cNvPr id="51" name="Freeform 50"/>
            <p:cNvSpPr/>
            <p:nvPr/>
          </p:nvSpPr>
          <p:spPr>
            <a:xfrm>
              <a:off x="6084394" y="1631951"/>
              <a:ext cx="2564305" cy="3022600"/>
            </a:xfrm>
            <a:custGeom>
              <a:avLst/>
              <a:gdLst>
                <a:gd name="connsiteX0" fmla="*/ 2476500 w 2476500"/>
                <a:gd name="connsiteY0" fmla="*/ 0 h 3022600"/>
                <a:gd name="connsiteX1" fmla="*/ 0 w 2476500"/>
                <a:gd name="connsiteY1" fmla="*/ 901700 h 3022600"/>
                <a:gd name="connsiteX2" fmla="*/ 95250 w 2476500"/>
                <a:gd name="connsiteY2" fmla="*/ 3022600 h 3022600"/>
                <a:gd name="connsiteX0" fmla="*/ 2564305 w 2564305"/>
                <a:gd name="connsiteY0" fmla="*/ 0 h 3022600"/>
                <a:gd name="connsiteX1" fmla="*/ 87805 w 2564305"/>
                <a:gd name="connsiteY1" fmla="*/ 901700 h 3022600"/>
                <a:gd name="connsiteX2" fmla="*/ 183055 w 2564305"/>
                <a:gd name="connsiteY2" fmla="*/ 3022600 h 3022600"/>
                <a:gd name="connsiteX0" fmla="*/ 2564305 w 2564305"/>
                <a:gd name="connsiteY0" fmla="*/ 0 h 3022600"/>
                <a:gd name="connsiteX1" fmla="*/ 87805 w 2564305"/>
                <a:gd name="connsiteY1" fmla="*/ 901700 h 3022600"/>
                <a:gd name="connsiteX2" fmla="*/ 183055 w 2564305"/>
                <a:gd name="connsiteY2" fmla="*/ 3022600 h 3022600"/>
                <a:gd name="connsiteX0" fmla="*/ 2564305 w 2564305"/>
                <a:gd name="connsiteY0" fmla="*/ 0 h 3022600"/>
                <a:gd name="connsiteX1" fmla="*/ 87805 w 2564305"/>
                <a:gd name="connsiteY1" fmla="*/ 901700 h 3022600"/>
                <a:gd name="connsiteX2" fmla="*/ 183055 w 2564305"/>
                <a:gd name="connsiteY2" fmla="*/ 3022600 h 302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4305" h="3022600">
                  <a:moveTo>
                    <a:pt x="2564305" y="0"/>
                  </a:moveTo>
                  <a:cubicBezTo>
                    <a:pt x="1739487" y="302433"/>
                    <a:pt x="895350" y="662616"/>
                    <a:pt x="87805" y="901700"/>
                  </a:cubicBezTo>
                  <a:cubicBezTo>
                    <a:pt x="0" y="1690222"/>
                    <a:pt x="317500" y="2303727"/>
                    <a:pt x="183055" y="3022600"/>
                  </a:cubicBezTo>
                </a:path>
              </a:pathLst>
            </a:custGeom>
            <a:ln>
              <a:solidFill>
                <a:srgbClr val="9966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813938" y="944290"/>
              <a:ext cx="2695507" cy="1281261"/>
            </a:xfrm>
            <a:custGeom>
              <a:avLst/>
              <a:gdLst>
                <a:gd name="connsiteX0" fmla="*/ 2476500 w 2476500"/>
                <a:gd name="connsiteY0" fmla="*/ 0 h 3022600"/>
                <a:gd name="connsiteX1" fmla="*/ 0 w 2476500"/>
                <a:gd name="connsiteY1" fmla="*/ 901700 h 3022600"/>
                <a:gd name="connsiteX2" fmla="*/ 95250 w 2476500"/>
                <a:gd name="connsiteY2" fmla="*/ 3022600 h 3022600"/>
                <a:gd name="connsiteX0" fmla="*/ 2564305 w 2564305"/>
                <a:gd name="connsiteY0" fmla="*/ 0 h 3022600"/>
                <a:gd name="connsiteX1" fmla="*/ 87805 w 2564305"/>
                <a:gd name="connsiteY1" fmla="*/ 901700 h 3022600"/>
                <a:gd name="connsiteX2" fmla="*/ 183055 w 2564305"/>
                <a:gd name="connsiteY2" fmla="*/ 3022600 h 3022600"/>
                <a:gd name="connsiteX0" fmla="*/ 2564305 w 2564305"/>
                <a:gd name="connsiteY0" fmla="*/ 0 h 3022600"/>
                <a:gd name="connsiteX1" fmla="*/ 87805 w 2564305"/>
                <a:gd name="connsiteY1" fmla="*/ 901700 h 3022600"/>
                <a:gd name="connsiteX2" fmla="*/ 183055 w 2564305"/>
                <a:gd name="connsiteY2" fmla="*/ 3022600 h 3022600"/>
                <a:gd name="connsiteX0" fmla="*/ 2564305 w 2564305"/>
                <a:gd name="connsiteY0" fmla="*/ 0 h 3022600"/>
                <a:gd name="connsiteX1" fmla="*/ 87805 w 2564305"/>
                <a:gd name="connsiteY1" fmla="*/ 901700 h 3022600"/>
                <a:gd name="connsiteX2" fmla="*/ 183055 w 2564305"/>
                <a:gd name="connsiteY2" fmla="*/ 3022600 h 3022600"/>
                <a:gd name="connsiteX0" fmla="*/ 2564305 w 2564305"/>
                <a:gd name="connsiteY0" fmla="*/ 771241 h 2461463"/>
                <a:gd name="connsiteX1" fmla="*/ 87805 w 2564305"/>
                <a:gd name="connsiteY1" fmla="*/ 1672941 h 2461463"/>
                <a:gd name="connsiteX2" fmla="*/ 1363584 w 2564305"/>
                <a:gd name="connsiteY2" fmla="*/ 718873 h 2461463"/>
                <a:gd name="connsiteX0" fmla="*/ 2564305 w 2564305"/>
                <a:gd name="connsiteY0" fmla="*/ 52368 h 1742590"/>
                <a:gd name="connsiteX1" fmla="*/ 87805 w 2564305"/>
                <a:gd name="connsiteY1" fmla="*/ 954068 h 1742590"/>
                <a:gd name="connsiteX2" fmla="*/ 1363584 w 2564305"/>
                <a:gd name="connsiteY2" fmla="*/ 0 h 1742590"/>
                <a:gd name="connsiteX0" fmla="*/ 2476500 w 2476500"/>
                <a:gd name="connsiteY0" fmla="*/ 52368 h 954068"/>
                <a:gd name="connsiteX1" fmla="*/ 0 w 2476500"/>
                <a:gd name="connsiteY1" fmla="*/ 954068 h 954068"/>
                <a:gd name="connsiteX2" fmla="*/ 1275779 w 2476500"/>
                <a:gd name="connsiteY2" fmla="*/ 0 h 954068"/>
                <a:gd name="connsiteX0" fmla="*/ 2476500 w 2476500"/>
                <a:gd name="connsiteY0" fmla="*/ 52368 h 954068"/>
                <a:gd name="connsiteX1" fmla="*/ 0 w 2476500"/>
                <a:gd name="connsiteY1" fmla="*/ 954068 h 954068"/>
                <a:gd name="connsiteX2" fmla="*/ 1275779 w 2476500"/>
                <a:gd name="connsiteY2" fmla="*/ 0 h 954068"/>
                <a:gd name="connsiteX0" fmla="*/ 2585375 w 2585375"/>
                <a:gd name="connsiteY0" fmla="*/ 52368 h 954068"/>
                <a:gd name="connsiteX1" fmla="*/ 0 w 2585375"/>
                <a:gd name="connsiteY1" fmla="*/ 954068 h 954068"/>
                <a:gd name="connsiteX2" fmla="*/ 1384654 w 2585375"/>
                <a:gd name="connsiteY2" fmla="*/ 0 h 954068"/>
                <a:gd name="connsiteX0" fmla="*/ 2695507 w 2695507"/>
                <a:gd name="connsiteY0" fmla="*/ 52368 h 885700"/>
                <a:gd name="connsiteX1" fmla="*/ 0 w 2695507"/>
                <a:gd name="connsiteY1" fmla="*/ 885700 h 885700"/>
                <a:gd name="connsiteX2" fmla="*/ 1494786 w 2695507"/>
                <a:gd name="connsiteY2" fmla="*/ 0 h 885700"/>
                <a:gd name="connsiteX0" fmla="*/ 2695507 w 2695507"/>
                <a:gd name="connsiteY0" fmla="*/ 52368 h 885700"/>
                <a:gd name="connsiteX1" fmla="*/ 0 w 2695507"/>
                <a:gd name="connsiteY1" fmla="*/ 885700 h 885700"/>
                <a:gd name="connsiteX2" fmla="*/ 1494786 w 2695507"/>
                <a:gd name="connsiteY2" fmla="*/ 0 h 885700"/>
                <a:gd name="connsiteX0" fmla="*/ 2695507 w 2695507"/>
                <a:gd name="connsiteY0" fmla="*/ 120736 h 954068"/>
                <a:gd name="connsiteX1" fmla="*/ 0 w 2695507"/>
                <a:gd name="connsiteY1" fmla="*/ 954068 h 954068"/>
                <a:gd name="connsiteX2" fmla="*/ 1373145 w 2695507"/>
                <a:gd name="connsiteY2" fmla="*/ 0 h 954068"/>
                <a:gd name="connsiteX0" fmla="*/ 2695507 w 2695507"/>
                <a:gd name="connsiteY0" fmla="*/ 120736 h 954068"/>
                <a:gd name="connsiteX1" fmla="*/ 0 w 2695507"/>
                <a:gd name="connsiteY1" fmla="*/ 954068 h 954068"/>
                <a:gd name="connsiteX2" fmla="*/ 1373145 w 2695507"/>
                <a:gd name="connsiteY2" fmla="*/ 0 h 954068"/>
                <a:gd name="connsiteX0" fmla="*/ 2695507 w 2695507"/>
                <a:gd name="connsiteY0" fmla="*/ 120736 h 954068"/>
                <a:gd name="connsiteX1" fmla="*/ 0 w 2695507"/>
                <a:gd name="connsiteY1" fmla="*/ 954068 h 954068"/>
                <a:gd name="connsiteX2" fmla="*/ 1217192 w 2695507"/>
                <a:gd name="connsiteY2" fmla="*/ 0 h 954068"/>
                <a:gd name="connsiteX0" fmla="*/ 2695507 w 2695507"/>
                <a:gd name="connsiteY0" fmla="*/ 447928 h 1281260"/>
                <a:gd name="connsiteX1" fmla="*/ 0 w 2695507"/>
                <a:gd name="connsiteY1" fmla="*/ 1281260 h 1281260"/>
                <a:gd name="connsiteX2" fmla="*/ 1577848 w 2695507"/>
                <a:gd name="connsiteY2" fmla="*/ 0 h 128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95507" h="1281260">
                  <a:moveTo>
                    <a:pt x="2695507" y="447928"/>
                  </a:moveTo>
                  <a:cubicBezTo>
                    <a:pt x="1870689" y="750361"/>
                    <a:pt x="807545" y="1042176"/>
                    <a:pt x="0" y="1281260"/>
                  </a:cubicBezTo>
                  <a:cubicBezTo>
                    <a:pt x="449657" y="931922"/>
                    <a:pt x="1084764" y="361951"/>
                    <a:pt x="1577848" y="0"/>
                  </a:cubicBezTo>
                </a:path>
              </a:pathLst>
            </a:custGeom>
            <a:ln>
              <a:solidFill>
                <a:srgbClr val="9966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 rot="20725749">
              <a:off x="5282251" y="818967"/>
              <a:ext cx="1808655" cy="1164762"/>
            </a:xfrm>
            <a:custGeom>
              <a:avLst/>
              <a:gdLst>
                <a:gd name="connsiteX0" fmla="*/ 2476500 w 2476500"/>
                <a:gd name="connsiteY0" fmla="*/ 0 h 3022600"/>
                <a:gd name="connsiteX1" fmla="*/ 0 w 2476500"/>
                <a:gd name="connsiteY1" fmla="*/ 901700 h 3022600"/>
                <a:gd name="connsiteX2" fmla="*/ 95250 w 2476500"/>
                <a:gd name="connsiteY2" fmla="*/ 3022600 h 3022600"/>
                <a:gd name="connsiteX0" fmla="*/ 2564305 w 2564305"/>
                <a:gd name="connsiteY0" fmla="*/ 0 h 3022600"/>
                <a:gd name="connsiteX1" fmla="*/ 87805 w 2564305"/>
                <a:gd name="connsiteY1" fmla="*/ 901700 h 3022600"/>
                <a:gd name="connsiteX2" fmla="*/ 183055 w 2564305"/>
                <a:gd name="connsiteY2" fmla="*/ 3022600 h 3022600"/>
                <a:gd name="connsiteX0" fmla="*/ 2564305 w 2564305"/>
                <a:gd name="connsiteY0" fmla="*/ 0 h 3022600"/>
                <a:gd name="connsiteX1" fmla="*/ 87805 w 2564305"/>
                <a:gd name="connsiteY1" fmla="*/ 901700 h 3022600"/>
                <a:gd name="connsiteX2" fmla="*/ 183055 w 2564305"/>
                <a:gd name="connsiteY2" fmla="*/ 3022600 h 3022600"/>
                <a:gd name="connsiteX0" fmla="*/ 2564305 w 2564305"/>
                <a:gd name="connsiteY0" fmla="*/ 0 h 3022600"/>
                <a:gd name="connsiteX1" fmla="*/ 87805 w 2564305"/>
                <a:gd name="connsiteY1" fmla="*/ 901700 h 3022600"/>
                <a:gd name="connsiteX2" fmla="*/ 183055 w 2564305"/>
                <a:gd name="connsiteY2" fmla="*/ 3022600 h 3022600"/>
                <a:gd name="connsiteX0" fmla="*/ 2564305 w 2564305"/>
                <a:gd name="connsiteY0" fmla="*/ 771241 h 2461463"/>
                <a:gd name="connsiteX1" fmla="*/ 87805 w 2564305"/>
                <a:gd name="connsiteY1" fmla="*/ 1672941 h 2461463"/>
                <a:gd name="connsiteX2" fmla="*/ 1363584 w 2564305"/>
                <a:gd name="connsiteY2" fmla="*/ 718873 h 2461463"/>
                <a:gd name="connsiteX0" fmla="*/ 2564305 w 2564305"/>
                <a:gd name="connsiteY0" fmla="*/ 52368 h 1742590"/>
                <a:gd name="connsiteX1" fmla="*/ 87805 w 2564305"/>
                <a:gd name="connsiteY1" fmla="*/ 954068 h 1742590"/>
                <a:gd name="connsiteX2" fmla="*/ 1363584 w 2564305"/>
                <a:gd name="connsiteY2" fmla="*/ 0 h 1742590"/>
                <a:gd name="connsiteX0" fmla="*/ 2476500 w 2476500"/>
                <a:gd name="connsiteY0" fmla="*/ 52368 h 954068"/>
                <a:gd name="connsiteX1" fmla="*/ 0 w 2476500"/>
                <a:gd name="connsiteY1" fmla="*/ 954068 h 954068"/>
                <a:gd name="connsiteX2" fmla="*/ 1275779 w 2476500"/>
                <a:gd name="connsiteY2" fmla="*/ 0 h 954068"/>
                <a:gd name="connsiteX0" fmla="*/ 2476500 w 2476500"/>
                <a:gd name="connsiteY0" fmla="*/ 52368 h 954068"/>
                <a:gd name="connsiteX1" fmla="*/ 0 w 2476500"/>
                <a:gd name="connsiteY1" fmla="*/ 954068 h 954068"/>
                <a:gd name="connsiteX2" fmla="*/ 1275779 w 2476500"/>
                <a:gd name="connsiteY2" fmla="*/ 0 h 954068"/>
                <a:gd name="connsiteX0" fmla="*/ 1479452 w 1479452"/>
                <a:gd name="connsiteY0" fmla="*/ 439912 h 954068"/>
                <a:gd name="connsiteX1" fmla="*/ 0 w 1479452"/>
                <a:gd name="connsiteY1" fmla="*/ 954068 h 954068"/>
                <a:gd name="connsiteX2" fmla="*/ 1275779 w 1479452"/>
                <a:gd name="connsiteY2" fmla="*/ 0 h 954068"/>
                <a:gd name="connsiteX0" fmla="*/ 1352002 w 1352002"/>
                <a:gd name="connsiteY0" fmla="*/ 398919 h 954068"/>
                <a:gd name="connsiteX1" fmla="*/ 0 w 1352002"/>
                <a:gd name="connsiteY1" fmla="*/ 954068 h 954068"/>
                <a:gd name="connsiteX2" fmla="*/ 1275779 w 1352002"/>
                <a:gd name="connsiteY2" fmla="*/ 0 h 954068"/>
                <a:gd name="connsiteX0" fmla="*/ 1352002 w 1352002"/>
                <a:gd name="connsiteY0" fmla="*/ 398919 h 954068"/>
                <a:gd name="connsiteX1" fmla="*/ 0 w 1352002"/>
                <a:gd name="connsiteY1" fmla="*/ 954068 h 954068"/>
                <a:gd name="connsiteX2" fmla="*/ 1275779 w 1352002"/>
                <a:gd name="connsiteY2" fmla="*/ 0 h 954068"/>
                <a:gd name="connsiteX0" fmla="*/ 1352002 w 1352002"/>
                <a:gd name="connsiteY0" fmla="*/ 398919 h 954068"/>
                <a:gd name="connsiteX1" fmla="*/ 0 w 1352002"/>
                <a:gd name="connsiteY1" fmla="*/ 954068 h 954068"/>
                <a:gd name="connsiteX2" fmla="*/ 1275779 w 1352002"/>
                <a:gd name="connsiteY2" fmla="*/ 0 h 954068"/>
                <a:gd name="connsiteX0" fmla="*/ 1352002 w 1510330"/>
                <a:gd name="connsiteY0" fmla="*/ 398919 h 1019894"/>
                <a:gd name="connsiteX1" fmla="*/ 1284996 w 1510330"/>
                <a:gd name="connsiteY1" fmla="*/ 379011 h 1019894"/>
                <a:gd name="connsiteX2" fmla="*/ 0 w 1510330"/>
                <a:gd name="connsiteY2" fmla="*/ 954068 h 1019894"/>
                <a:gd name="connsiteX3" fmla="*/ 1275779 w 1510330"/>
                <a:gd name="connsiteY3" fmla="*/ 0 h 1019894"/>
                <a:gd name="connsiteX0" fmla="*/ 1284996 w 1284996"/>
                <a:gd name="connsiteY0" fmla="*/ 379011 h 1019894"/>
                <a:gd name="connsiteX1" fmla="*/ 0 w 1284996"/>
                <a:gd name="connsiteY1" fmla="*/ 954068 h 1019894"/>
                <a:gd name="connsiteX2" fmla="*/ 1275779 w 1284996"/>
                <a:gd name="connsiteY2" fmla="*/ 0 h 1019894"/>
                <a:gd name="connsiteX0" fmla="*/ 1569555 w 1569555"/>
                <a:gd name="connsiteY0" fmla="*/ 246808 h 1019894"/>
                <a:gd name="connsiteX1" fmla="*/ 0 w 1569555"/>
                <a:gd name="connsiteY1" fmla="*/ 954068 h 1019894"/>
                <a:gd name="connsiteX2" fmla="*/ 1275779 w 1569555"/>
                <a:gd name="connsiteY2" fmla="*/ 0 h 1019894"/>
                <a:gd name="connsiteX0" fmla="*/ 1808655 w 1808655"/>
                <a:gd name="connsiteY0" fmla="*/ 138220 h 1019894"/>
                <a:gd name="connsiteX1" fmla="*/ 0 w 1808655"/>
                <a:gd name="connsiteY1" fmla="*/ 954068 h 1019894"/>
                <a:gd name="connsiteX2" fmla="*/ 1275779 w 1808655"/>
                <a:gd name="connsiteY2" fmla="*/ 0 h 1019894"/>
                <a:gd name="connsiteX0" fmla="*/ 1808655 w 1808655"/>
                <a:gd name="connsiteY0" fmla="*/ 283088 h 1164762"/>
                <a:gd name="connsiteX1" fmla="*/ 0 w 1808655"/>
                <a:gd name="connsiteY1" fmla="*/ 1098936 h 1164762"/>
                <a:gd name="connsiteX2" fmla="*/ 1447275 w 1808655"/>
                <a:gd name="connsiteY2" fmla="*/ 0 h 116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8655" h="1164762">
                  <a:moveTo>
                    <a:pt x="1808655" y="283088"/>
                  </a:moveTo>
                  <a:cubicBezTo>
                    <a:pt x="1583321" y="375613"/>
                    <a:pt x="12938" y="1164762"/>
                    <a:pt x="0" y="1098936"/>
                  </a:cubicBezTo>
                  <a:cubicBezTo>
                    <a:pt x="526606" y="652868"/>
                    <a:pt x="954191" y="361951"/>
                    <a:pt x="1447275" y="0"/>
                  </a:cubicBezTo>
                </a:path>
              </a:pathLst>
            </a:custGeom>
            <a:ln>
              <a:solidFill>
                <a:srgbClr val="9966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 rot="20592553">
              <a:off x="4801798" y="917320"/>
              <a:ext cx="1404960" cy="1062370"/>
            </a:xfrm>
            <a:custGeom>
              <a:avLst/>
              <a:gdLst>
                <a:gd name="connsiteX0" fmla="*/ 2476500 w 2476500"/>
                <a:gd name="connsiteY0" fmla="*/ 0 h 3022600"/>
                <a:gd name="connsiteX1" fmla="*/ 0 w 2476500"/>
                <a:gd name="connsiteY1" fmla="*/ 901700 h 3022600"/>
                <a:gd name="connsiteX2" fmla="*/ 95250 w 2476500"/>
                <a:gd name="connsiteY2" fmla="*/ 3022600 h 3022600"/>
                <a:gd name="connsiteX0" fmla="*/ 2564305 w 2564305"/>
                <a:gd name="connsiteY0" fmla="*/ 0 h 3022600"/>
                <a:gd name="connsiteX1" fmla="*/ 87805 w 2564305"/>
                <a:gd name="connsiteY1" fmla="*/ 901700 h 3022600"/>
                <a:gd name="connsiteX2" fmla="*/ 183055 w 2564305"/>
                <a:gd name="connsiteY2" fmla="*/ 3022600 h 3022600"/>
                <a:gd name="connsiteX0" fmla="*/ 2564305 w 2564305"/>
                <a:gd name="connsiteY0" fmla="*/ 0 h 3022600"/>
                <a:gd name="connsiteX1" fmla="*/ 87805 w 2564305"/>
                <a:gd name="connsiteY1" fmla="*/ 901700 h 3022600"/>
                <a:gd name="connsiteX2" fmla="*/ 183055 w 2564305"/>
                <a:gd name="connsiteY2" fmla="*/ 3022600 h 3022600"/>
                <a:gd name="connsiteX0" fmla="*/ 2564305 w 2564305"/>
                <a:gd name="connsiteY0" fmla="*/ 0 h 3022600"/>
                <a:gd name="connsiteX1" fmla="*/ 87805 w 2564305"/>
                <a:gd name="connsiteY1" fmla="*/ 901700 h 3022600"/>
                <a:gd name="connsiteX2" fmla="*/ 183055 w 2564305"/>
                <a:gd name="connsiteY2" fmla="*/ 3022600 h 3022600"/>
                <a:gd name="connsiteX0" fmla="*/ 2564305 w 2564305"/>
                <a:gd name="connsiteY0" fmla="*/ 771241 h 2461463"/>
                <a:gd name="connsiteX1" fmla="*/ 87805 w 2564305"/>
                <a:gd name="connsiteY1" fmla="*/ 1672941 h 2461463"/>
                <a:gd name="connsiteX2" fmla="*/ 1363584 w 2564305"/>
                <a:gd name="connsiteY2" fmla="*/ 718873 h 2461463"/>
                <a:gd name="connsiteX0" fmla="*/ 2564305 w 2564305"/>
                <a:gd name="connsiteY0" fmla="*/ 52368 h 1742590"/>
                <a:gd name="connsiteX1" fmla="*/ 87805 w 2564305"/>
                <a:gd name="connsiteY1" fmla="*/ 954068 h 1742590"/>
                <a:gd name="connsiteX2" fmla="*/ 1363584 w 2564305"/>
                <a:gd name="connsiteY2" fmla="*/ 0 h 1742590"/>
                <a:gd name="connsiteX0" fmla="*/ 2476500 w 2476500"/>
                <a:gd name="connsiteY0" fmla="*/ 52368 h 954068"/>
                <a:gd name="connsiteX1" fmla="*/ 0 w 2476500"/>
                <a:gd name="connsiteY1" fmla="*/ 954068 h 954068"/>
                <a:gd name="connsiteX2" fmla="*/ 1275779 w 2476500"/>
                <a:gd name="connsiteY2" fmla="*/ 0 h 954068"/>
                <a:gd name="connsiteX0" fmla="*/ 2476500 w 2476500"/>
                <a:gd name="connsiteY0" fmla="*/ 52368 h 954068"/>
                <a:gd name="connsiteX1" fmla="*/ 0 w 2476500"/>
                <a:gd name="connsiteY1" fmla="*/ 954068 h 954068"/>
                <a:gd name="connsiteX2" fmla="*/ 1275779 w 2476500"/>
                <a:gd name="connsiteY2" fmla="*/ 0 h 954068"/>
                <a:gd name="connsiteX0" fmla="*/ 0 w 1275779"/>
                <a:gd name="connsiteY0" fmla="*/ 954068 h 954068"/>
                <a:gd name="connsiteX1" fmla="*/ 1275779 w 1275779"/>
                <a:gd name="connsiteY1" fmla="*/ 0 h 954068"/>
                <a:gd name="connsiteX0" fmla="*/ 0 w 1404960"/>
                <a:gd name="connsiteY0" fmla="*/ 1062369 h 1062369"/>
                <a:gd name="connsiteX1" fmla="*/ 1404960 w 1404960"/>
                <a:gd name="connsiteY1" fmla="*/ 0 h 106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4960" h="1062369">
                  <a:moveTo>
                    <a:pt x="0" y="1062369"/>
                  </a:moveTo>
                  <a:cubicBezTo>
                    <a:pt x="526606" y="616301"/>
                    <a:pt x="911876" y="361951"/>
                    <a:pt x="1404960" y="0"/>
                  </a:cubicBezTo>
                </a:path>
              </a:pathLst>
            </a:custGeom>
            <a:ln>
              <a:solidFill>
                <a:srgbClr val="9966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Freeform 55"/>
          <p:cNvSpPr/>
          <p:nvPr/>
        </p:nvSpPr>
        <p:spPr>
          <a:xfrm flipV="1">
            <a:off x="6172200" y="4724400"/>
            <a:ext cx="2476500" cy="1054100"/>
          </a:xfrm>
          <a:custGeom>
            <a:avLst/>
            <a:gdLst>
              <a:gd name="connsiteX0" fmla="*/ 2476500 w 2476500"/>
              <a:gd name="connsiteY0" fmla="*/ 0 h 3022600"/>
              <a:gd name="connsiteX1" fmla="*/ 0 w 2476500"/>
              <a:gd name="connsiteY1" fmla="*/ 901700 h 3022600"/>
              <a:gd name="connsiteX2" fmla="*/ 95250 w 2476500"/>
              <a:gd name="connsiteY2" fmla="*/ 3022600 h 3022600"/>
              <a:gd name="connsiteX0" fmla="*/ 2564305 w 2564305"/>
              <a:gd name="connsiteY0" fmla="*/ 0 h 3022600"/>
              <a:gd name="connsiteX1" fmla="*/ 87805 w 2564305"/>
              <a:gd name="connsiteY1" fmla="*/ 901700 h 3022600"/>
              <a:gd name="connsiteX2" fmla="*/ 183055 w 2564305"/>
              <a:gd name="connsiteY2" fmla="*/ 3022600 h 3022600"/>
              <a:gd name="connsiteX0" fmla="*/ 2564305 w 2564305"/>
              <a:gd name="connsiteY0" fmla="*/ 0 h 3022600"/>
              <a:gd name="connsiteX1" fmla="*/ 87805 w 2564305"/>
              <a:gd name="connsiteY1" fmla="*/ 901700 h 3022600"/>
              <a:gd name="connsiteX2" fmla="*/ 183055 w 2564305"/>
              <a:gd name="connsiteY2" fmla="*/ 3022600 h 3022600"/>
              <a:gd name="connsiteX0" fmla="*/ 2564305 w 2564305"/>
              <a:gd name="connsiteY0" fmla="*/ 0 h 3022600"/>
              <a:gd name="connsiteX1" fmla="*/ 87805 w 2564305"/>
              <a:gd name="connsiteY1" fmla="*/ 901700 h 3022600"/>
              <a:gd name="connsiteX2" fmla="*/ 183055 w 2564305"/>
              <a:gd name="connsiteY2" fmla="*/ 3022600 h 3022600"/>
              <a:gd name="connsiteX0" fmla="*/ 2476500 w 2476500"/>
              <a:gd name="connsiteY0" fmla="*/ 0 h 901700"/>
              <a:gd name="connsiteX1" fmla="*/ 0 w 2476500"/>
              <a:gd name="connsiteY1" fmla="*/ 90170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0" h="901700">
                <a:moveTo>
                  <a:pt x="2476500" y="0"/>
                </a:moveTo>
                <a:cubicBezTo>
                  <a:pt x="1651682" y="302433"/>
                  <a:pt x="807545" y="662616"/>
                  <a:pt x="0" y="901700"/>
                </a:cubicBezTo>
              </a:path>
            </a:pathLst>
          </a:cu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 flipV="1">
            <a:off x="6045645" y="5136664"/>
            <a:ext cx="2476500" cy="1483223"/>
          </a:xfrm>
          <a:custGeom>
            <a:avLst/>
            <a:gdLst>
              <a:gd name="connsiteX0" fmla="*/ 2476500 w 2476500"/>
              <a:gd name="connsiteY0" fmla="*/ 0 h 3022600"/>
              <a:gd name="connsiteX1" fmla="*/ 0 w 2476500"/>
              <a:gd name="connsiteY1" fmla="*/ 901700 h 3022600"/>
              <a:gd name="connsiteX2" fmla="*/ 95250 w 2476500"/>
              <a:gd name="connsiteY2" fmla="*/ 3022600 h 3022600"/>
              <a:gd name="connsiteX0" fmla="*/ 2564305 w 2564305"/>
              <a:gd name="connsiteY0" fmla="*/ 0 h 3022600"/>
              <a:gd name="connsiteX1" fmla="*/ 87805 w 2564305"/>
              <a:gd name="connsiteY1" fmla="*/ 901700 h 3022600"/>
              <a:gd name="connsiteX2" fmla="*/ 183055 w 2564305"/>
              <a:gd name="connsiteY2" fmla="*/ 3022600 h 3022600"/>
              <a:gd name="connsiteX0" fmla="*/ 2564305 w 2564305"/>
              <a:gd name="connsiteY0" fmla="*/ 0 h 3022600"/>
              <a:gd name="connsiteX1" fmla="*/ 87805 w 2564305"/>
              <a:gd name="connsiteY1" fmla="*/ 901700 h 3022600"/>
              <a:gd name="connsiteX2" fmla="*/ 183055 w 2564305"/>
              <a:gd name="connsiteY2" fmla="*/ 3022600 h 3022600"/>
              <a:gd name="connsiteX0" fmla="*/ 2564305 w 2564305"/>
              <a:gd name="connsiteY0" fmla="*/ 0 h 3022600"/>
              <a:gd name="connsiteX1" fmla="*/ 87805 w 2564305"/>
              <a:gd name="connsiteY1" fmla="*/ 901700 h 3022600"/>
              <a:gd name="connsiteX2" fmla="*/ 183055 w 2564305"/>
              <a:gd name="connsiteY2" fmla="*/ 3022600 h 3022600"/>
              <a:gd name="connsiteX0" fmla="*/ 2564305 w 2564305"/>
              <a:gd name="connsiteY0" fmla="*/ 771241 h 2461463"/>
              <a:gd name="connsiteX1" fmla="*/ 87805 w 2564305"/>
              <a:gd name="connsiteY1" fmla="*/ 1672941 h 2461463"/>
              <a:gd name="connsiteX2" fmla="*/ 1363584 w 2564305"/>
              <a:gd name="connsiteY2" fmla="*/ 718873 h 2461463"/>
              <a:gd name="connsiteX0" fmla="*/ 2564305 w 2564305"/>
              <a:gd name="connsiteY0" fmla="*/ 52368 h 1742590"/>
              <a:gd name="connsiteX1" fmla="*/ 87805 w 2564305"/>
              <a:gd name="connsiteY1" fmla="*/ 954068 h 1742590"/>
              <a:gd name="connsiteX2" fmla="*/ 1363584 w 2564305"/>
              <a:gd name="connsiteY2" fmla="*/ 0 h 1742590"/>
              <a:gd name="connsiteX0" fmla="*/ 2476500 w 2476500"/>
              <a:gd name="connsiteY0" fmla="*/ 52368 h 954068"/>
              <a:gd name="connsiteX1" fmla="*/ 0 w 2476500"/>
              <a:gd name="connsiteY1" fmla="*/ 954068 h 954068"/>
              <a:gd name="connsiteX2" fmla="*/ 1275779 w 2476500"/>
              <a:gd name="connsiteY2" fmla="*/ 0 h 954068"/>
              <a:gd name="connsiteX0" fmla="*/ 2476500 w 2476500"/>
              <a:gd name="connsiteY0" fmla="*/ 52368 h 954068"/>
              <a:gd name="connsiteX1" fmla="*/ 0 w 2476500"/>
              <a:gd name="connsiteY1" fmla="*/ 954068 h 954068"/>
              <a:gd name="connsiteX2" fmla="*/ 1275779 w 2476500"/>
              <a:gd name="connsiteY2" fmla="*/ 0 h 954068"/>
              <a:gd name="connsiteX0" fmla="*/ 2476500 w 2476500"/>
              <a:gd name="connsiteY0" fmla="*/ 581523 h 1483223"/>
              <a:gd name="connsiteX1" fmla="*/ 0 w 2476500"/>
              <a:gd name="connsiteY1" fmla="*/ 1483223 h 1483223"/>
              <a:gd name="connsiteX2" fmla="*/ 2153205 w 2476500"/>
              <a:gd name="connsiteY2" fmla="*/ 0 h 148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6500" h="1483223">
                <a:moveTo>
                  <a:pt x="2476500" y="581523"/>
                </a:moveTo>
                <a:cubicBezTo>
                  <a:pt x="1651682" y="883956"/>
                  <a:pt x="807545" y="1244139"/>
                  <a:pt x="0" y="1483223"/>
                </a:cubicBezTo>
                <a:cubicBezTo>
                  <a:pt x="526606" y="1037155"/>
                  <a:pt x="1660121" y="361951"/>
                  <a:pt x="2153205" y="0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 rot="874251" flipV="1">
            <a:off x="5033185" y="5325372"/>
            <a:ext cx="2476500" cy="954068"/>
          </a:xfrm>
          <a:custGeom>
            <a:avLst/>
            <a:gdLst>
              <a:gd name="connsiteX0" fmla="*/ 2476500 w 2476500"/>
              <a:gd name="connsiteY0" fmla="*/ 0 h 3022600"/>
              <a:gd name="connsiteX1" fmla="*/ 0 w 2476500"/>
              <a:gd name="connsiteY1" fmla="*/ 901700 h 3022600"/>
              <a:gd name="connsiteX2" fmla="*/ 95250 w 2476500"/>
              <a:gd name="connsiteY2" fmla="*/ 3022600 h 3022600"/>
              <a:gd name="connsiteX0" fmla="*/ 2564305 w 2564305"/>
              <a:gd name="connsiteY0" fmla="*/ 0 h 3022600"/>
              <a:gd name="connsiteX1" fmla="*/ 87805 w 2564305"/>
              <a:gd name="connsiteY1" fmla="*/ 901700 h 3022600"/>
              <a:gd name="connsiteX2" fmla="*/ 183055 w 2564305"/>
              <a:gd name="connsiteY2" fmla="*/ 3022600 h 3022600"/>
              <a:gd name="connsiteX0" fmla="*/ 2564305 w 2564305"/>
              <a:gd name="connsiteY0" fmla="*/ 0 h 3022600"/>
              <a:gd name="connsiteX1" fmla="*/ 87805 w 2564305"/>
              <a:gd name="connsiteY1" fmla="*/ 901700 h 3022600"/>
              <a:gd name="connsiteX2" fmla="*/ 183055 w 2564305"/>
              <a:gd name="connsiteY2" fmla="*/ 3022600 h 3022600"/>
              <a:gd name="connsiteX0" fmla="*/ 2564305 w 2564305"/>
              <a:gd name="connsiteY0" fmla="*/ 0 h 3022600"/>
              <a:gd name="connsiteX1" fmla="*/ 87805 w 2564305"/>
              <a:gd name="connsiteY1" fmla="*/ 901700 h 3022600"/>
              <a:gd name="connsiteX2" fmla="*/ 183055 w 2564305"/>
              <a:gd name="connsiteY2" fmla="*/ 3022600 h 3022600"/>
              <a:gd name="connsiteX0" fmla="*/ 2564305 w 2564305"/>
              <a:gd name="connsiteY0" fmla="*/ 771241 h 2461463"/>
              <a:gd name="connsiteX1" fmla="*/ 87805 w 2564305"/>
              <a:gd name="connsiteY1" fmla="*/ 1672941 h 2461463"/>
              <a:gd name="connsiteX2" fmla="*/ 1363584 w 2564305"/>
              <a:gd name="connsiteY2" fmla="*/ 718873 h 2461463"/>
              <a:gd name="connsiteX0" fmla="*/ 2564305 w 2564305"/>
              <a:gd name="connsiteY0" fmla="*/ 52368 h 1742590"/>
              <a:gd name="connsiteX1" fmla="*/ 87805 w 2564305"/>
              <a:gd name="connsiteY1" fmla="*/ 954068 h 1742590"/>
              <a:gd name="connsiteX2" fmla="*/ 1363584 w 2564305"/>
              <a:gd name="connsiteY2" fmla="*/ 0 h 1742590"/>
              <a:gd name="connsiteX0" fmla="*/ 2476500 w 2476500"/>
              <a:gd name="connsiteY0" fmla="*/ 52368 h 954068"/>
              <a:gd name="connsiteX1" fmla="*/ 0 w 2476500"/>
              <a:gd name="connsiteY1" fmla="*/ 954068 h 954068"/>
              <a:gd name="connsiteX2" fmla="*/ 1275779 w 2476500"/>
              <a:gd name="connsiteY2" fmla="*/ 0 h 954068"/>
              <a:gd name="connsiteX0" fmla="*/ 2476500 w 2476500"/>
              <a:gd name="connsiteY0" fmla="*/ 52368 h 954068"/>
              <a:gd name="connsiteX1" fmla="*/ 0 w 2476500"/>
              <a:gd name="connsiteY1" fmla="*/ 954068 h 954068"/>
              <a:gd name="connsiteX2" fmla="*/ 1275779 w 2476500"/>
              <a:gd name="connsiteY2" fmla="*/ 0 h 95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6500" h="954068">
                <a:moveTo>
                  <a:pt x="2476500" y="52368"/>
                </a:moveTo>
                <a:cubicBezTo>
                  <a:pt x="1651682" y="354801"/>
                  <a:pt x="807545" y="714984"/>
                  <a:pt x="0" y="954068"/>
                </a:cubicBezTo>
                <a:cubicBezTo>
                  <a:pt x="526606" y="508000"/>
                  <a:pt x="782695" y="361951"/>
                  <a:pt x="1275779" y="0"/>
                </a:cubicBezTo>
              </a:path>
            </a:pathLst>
          </a:cu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rot="1007447" flipV="1">
            <a:off x="4682609" y="5116934"/>
            <a:ext cx="1275779" cy="954068"/>
          </a:xfrm>
          <a:custGeom>
            <a:avLst/>
            <a:gdLst>
              <a:gd name="connsiteX0" fmla="*/ 2476500 w 2476500"/>
              <a:gd name="connsiteY0" fmla="*/ 0 h 3022600"/>
              <a:gd name="connsiteX1" fmla="*/ 0 w 2476500"/>
              <a:gd name="connsiteY1" fmla="*/ 901700 h 3022600"/>
              <a:gd name="connsiteX2" fmla="*/ 95250 w 2476500"/>
              <a:gd name="connsiteY2" fmla="*/ 3022600 h 3022600"/>
              <a:gd name="connsiteX0" fmla="*/ 2564305 w 2564305"/>
              <a:gd name="connsiteY0" fmla="*/ 0 h 3022600"/>
              <a:gd name="connsiteX1" fmla="*/ 87805 w 2564305"/>
              <a:gd name="connsiteY1" fmla="*/ 901700 h 3022600"/>
              <a:gd name="connsiteX2" fmla="*/ 183055 w 2564305"/>
              <a:gd name="connsiteY2" fmla="*/ 3022600 h 3022600"/>
              <a:gd name="connsiteX0" fmla="*/ 2564305 w 2564305"/>
              <a:gd name="connsiteY0" fmla="*/ 0 h 3022600"/>
              <a:gd name="connsiteX1" fmla="*/ 87805 w 2564305"/>
              <a:gd name="connsiteY1" fmla="*/ 901700 h 3022600"/>
              <a:gd name="connsiteX2" fmla="*/ 183055 w 2564305"/>
              <a:gd name="connsiteY2" fmla="*/ 3022600 h 3022600"/>
              <a:gd name="connsiteX0" fmla="*/ 2564305 w 2564305"/>
              <a:gd name="connsiteY0" fmla="*/ 0 h 3022600"/>
              <a:gd name="connsiteX1" fmla="*/ 87805 w 2564305"/>
              <a:gd name="connsiteY1" fmla="*/ 901700 h 3022600"/>
              <a:gd name="connsiteX2" fmla="*/ 183055 w 2564305"/>
              <a:gd name="connsiteY2" fmla="*/ 3022600 h 3022600"/>
              <a:gd name="connsiteX0" fmla="*/ 2564305 w 2564305"/>
              <a:gd name="connsiteY0" fmla="*/ 771241 h 2461463"/>
              <a:gd name="connsiteX1" fmla="*/ 87805 w 2564305"/>
              <a:gd name="connsiteY1" fmla="*/ 1672941 h 2461463"/>
              <a:gd name="connsiteX2" fmla="*/ 1363584 w 2564305"/>
              <a:gd name="connsiteY2" fmla="*/ 718873 h 2461463"/>
              <a:gd name="connsiteX0" fmla="*/ 2564305 w 2564305"/>
              <a:gd name="connsiteY0" fmla="*/ 52368 h 1742590"/>
              <a:gd name="connsiteX1" fmla="*/ 87805 w 2564305"/>
              <a:gd name="connsiteY1" fmla="*/ 954068 h 1742590"/>
              <a:gd name="connsiteX2" fmla="*/ 1363584 w 2564305"/>
              <a:gd name="connsiteY2" fmla="*/ 0 h 1742590"/>
              <a:gd name="connsiteX0" fmla="*/ 2476500 w 2476500"/>
              <a:gd name="connsiteY0" fmla="*/ 52368 h 954068"/>
              <a:gd name="connsiteX1" fmla="*/ 0 w 2476500"/>
              <a:gd name="connsiteY1" fmla="*/ 954068 h 954068"/>
              <a:gd name="connsiteX2" fmla="*/ 1275779 w 2476500"/>
              <a:gd name="connsiteY2" fmla="*/ 0 h 954068"/>
              <a:gd name="connsiteX0" fmla="*/ 2476500 w 2476500"/>
              <a:gd name="connsiteY0" fmla="*/ 52368 h 954068"/>
              <a:gd name="connsiteX1" fmla="*/ 0 w 2476500"/>
              <a:gd name="connsiteY1" fmla="*/ 954068 h 954068"/>
              <a:gd name="connsiteX2" fmla="*/ 1275779 w 2476500"/>
              <a:gd name="connsiteY2" fmla="*/ 0 h 954068"/>
              <a:gd name="connsiteX0" fmla="*/ 0 w 1275779"/>
              <a:gd name="connsiteY0" fmla="*/ 954068 h 954068"/>
              <a:gd name="connsiteX1" fmla="*/ 1275779 w 1275779"/>
              <a:gd name="connsiteY1" fmla="*/ 0 h 95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5779" h="954068">
                <a:moveTo>
                  <a:pt x="0" y="954068"/>
                </a:moveTo>
                <a:cubicBezTo>
                  <a:pt x="526606" y="508000"/>
                  <a:pt x="782695" y="361951"/>
                  <a:pt x="1275779" y="0"/>
                </a:cubicBezTo>
              </a:path>
            </a:pathLst>
          </a:cu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 flipH="1" flipV="1">
            <a:off x="609599" y="4800600"/>
            <a:ext cx="2514600" cy="914400"/>
          </a:xfrm>
          <a:custGeom>
            <a:avLst/>
            <a:gdLst>
              <a:gd name="connsiteX0" fmla="*/ 2476500 w 2476500"/>
              <a:gd name="connsiteY0" fmla="*/ 0 h 3022600"/>
              <a:gd name="connsiteX1" fmla="*/ 0 w 2476500"/>
              <a:gd name="connsiteY1" fmla="*/ 901700 h 3022600"/>
              <a:gd name="connsiteX2" fmla="*/ 95250 w 2476500"/>
              <a:gd name="connsiteY2" fmla="*/ 3022600 h 3022600"/>
              <a:gd name="connsiteX0" fmla="*/ 2564305 w 2564305"/>
              <a:gd name="connsiteY0" fmla="*/ 0 h 3022600"/>
              <a:gd name="connsiteX1" fmla="*/ 87805 w 2564305"/>
              <a:gd name="connsiteY1" fmla="*/ 901700 h 3022600"/>
              <a:gd name="connsiteX2" fmla="*/ 183055 w 2564305"/>
              <a:gd name="connsiteY2" fmla="*/ 3022600 h 3022600"/>
              <a:gd name="connsiteX0" fmla="*/ 2564305 w 2564305"/>
              <a:gd name="connsiteY0" fmla="*/ 0 h 3022600"/>
              <a:gd name="connsiteX1" fmla="*/ 87805 w 2564305"/>
              <a:gd name="connsiteY1" fmla="*/ 901700 h 3022600"/>
              <a:gd name="connsiteX2" fmla="*/ 183055 w 2564305"/>
              <a:gd name="connsiteY2" fmla="*/ 3022600 h 3022600"/>
              <a:gd name="connsiteX0" fmla="*/ 2564305 w 2564305"/>
              <a:gd name="connsiteY0" fmla="*/ 0 h 3022600"/>
              <a:gd name="connsiteX1" fmla="*/ 87805 w 2564305"/>
              <a:gd name="connsiteY1" fmla="*/ 901700 h 3022600"/>
              <a:gd name="connsiteX2" fmla="*/ 183055 w 2564305"/>
              <a:gd name="connsiteY2" fmla="*/ 3022600 h 3022600"/>
              <a:gd name="connsiteX0" fmla="*/ 2476500 w 2476500"/>
              <a:gd name="connsiteY0" fmla="*/ 0 h 901700"/>
              <a:gd name="connsiteX1" fmla="*/ 0 w 2476500"/>
              <a:gd name="connsiteY1" fmla="*/ 90170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0" h="901700">
                <a:moveTo>
                  <a:pt x="2476500" y="0"/>
                </a:moveTo>
                <a:cubicBezTo>
                  <a:pt x="1651682" y="302433"/>
                  <a:pt x="807545" y="662616"/>
                  <a:pt x="0" y="901700"/>
                </a:cubicBezTo>
              </a:path>
            </a:pathLst>
          </a:cu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flipH="1" flipV="1">
            <a:off x="807577" y="5136664"/>
            <a:ext cx="2476500" cy="1498357"/>
          </a:xfrm>
          <a:custGeom>
            <a:avLst/>
            <a:gdLst>
              <a:gd name="connsiteX0" fmla="*/ 2476500 w 2476500"/>
              <a:gd name="connsiteY0" fmla="*/ 0 h 3022600"/>
              <a:gd name="connsiteX1" fmla="*/ 0 w 2476500"/>
              <a:gd name="connsiteY1" fmla="*/ 901700 h 3022600"/>
              <a:gd name="connsiteX2" fmla="*/ 95250 w 2476500"/>
              <a:gd name="connsiteY2" fmla="*/ 3022600 h 3022600"/>
              <a:gd name="connsiteX0" fmla="*/ 2564305 w 2564305"/>
              <a:gd name="connsiteY0" fmla="*/ 0 h 3022600"/>
              <a:gd name="connsiteX1" fmla="*/ 87805 w 2564305"/>
              <a:gd name="connsiteY1" fmla="*/ 901700 h 3022600"/>
              <a:gd name="connsiteX2" fmla="*/ 183055 w 2564305"/>
              <a:gd name="connsiteY2" fmla="*/ 3022600 h 3022600"/>
              <a:gd name="connsiteX0" fmla="*/ 2564305 w 2564305"/>
              <a:gd name="connsiteY0" fmla="*/ 0 h 3022600"/>
              <a:gd name="connsiteX1" fmla="*/ 87805 w 2564305"/>
              <a:gd name="connsiteY1" fmla="*/ 901700 h 3022600"/>
              <a:gd name="connsiteX2" fmla="*/ 183055 w 2564305"/>
              <a:gd name="connsiteY2" fmla="*/ 3022600 h 3022600"/>
              <a:gd name="connsiteX0" fmla="*/ 2564305 w 2564305"/>
              <a:gd name="connsiteY0" fmla="*/ 0 h 3022600"/>
              <a:gd name="connsiteX1" fmla="*/ 87805 w 2564305"/>
              <a:gd name="connsiteY1" fmla="*/ 901700 h 3022600"/>
              <a:gd name="connsiteX2" fmla="*/ 183055 w 2564305"/>
              <a:gd name="connsiteY2" fmla="*/ 3022600 h 3022600"/>
              <a:gd name="connsiteX0" fmla="*/ 2564305 w 2564305"/>
              <a:gd name="connsiteY0" fmla="*/ 771241 h 2461463"/>
              <a:gd name="connsiteX1" fmla="*/ 87805 w 2564305"/>
              <a:gd name="connsiteY1" fmla="*/ 1672941 h 2461463"/>
              <a:gd name="connsiteX2" fmla="*/ 1363584 w 2564305"/>
              <a:gd name="connsiteY2" fmla="*/ 718873 h 2461463"/>
              <a:gd name="connsiteX0" fmla="*/ 2564305 w 2564305"/>
              <a:gd name="connsiteY0" fmla="*/ 52368 h 1742590"/>
              <a:gd name="connsiteX1" fmla="*/ 87805 w 2564305"/>
              <a:gd name="connsiteY1" fmla="*/ 954068 h 1742590"/>
              <a:gd name="connsiteX2" fmla="*/ 1363584 w 2564305"/>
              <a:gd name="connsiteY2" fmla="*/ 0 h 1742590"/>
              <a:gd name="connsiteX0" fmla="*/ 2476500 w 2476500"/>
              <a:gd name="connsiteY0" fmla="*/ 52368 h 954068"/>
              <a:gd name="connsiteX1" fmla="*/ 0 w 2476500"/>
              <a:gd name="connsiteY1" fmla="*/ 954068 h 954068"/>
              <a:gd name="connsiteX2" fmla="*/ 1275779 w 2476500"/>
              <a:gd name="connsiteY2" fmla="*/ 0 h 954068"/>
              <a:gd name="connsiteX0" fmla="*/ 2476500 w 2476500"/>
              <a:gd name="connsiteY0" fmla="*/ 52368 h 954068"/>
              <a:gd name="connsiteX1" fmla="*/ 0 w 2476500"/>
              <a:gd name="connsiteY1" fmla="*/ 954068 h 954068"/>
              <a:gd name="connsiteX2" fmla="*/ 1275779 w 2476500"/>
              <a:gd name="connsiteY2" fmla="*/ 0 h 954068"/>
              <a:gd name="connsiteX0" fmla="*/ 2476500 w 2476500"/>
              <a:gd name="connsiteY0" fmla="*/ 596657 h 1498357"/>
              <a:gd name="connsiteX1" fmla="*/ 0 w 2476500"/>
              <a:gd name="connsiteY1" fmla="*/ 1498357 h 1498357"/>
              <a:gd name="connsiteX2" fmla="*/ 2248010 w 2476500"/>
              <a:gd name="connsiteY2" fmla="*/ 0 h 149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6500" h="1498357">
                <a:moveTo>
                  <a:pt x="2476500" y="596657"/>
                </a:moveTo>
                <a:cubicBezTo>
                  <a:pt x="1651682" y="899090"/>
                  <a:pt x="807545" y="1259273"/>
                  <a:pt x="0" y="1498357"/>
                </a:cubicBezTo>
                <a:cubicBezTo>
                  <a:pt x="526606" y="1052289"/>
                  <a:pt x="1754926" y="361951"/>
                  <a:pt x="2248010" y="0"/>
                </a:cubicBezTo>
              </a:path>
            </a:pathLst>
          </a:cu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 rot="20725749" flipH="1" flipV="1">
            <a:off x="1604186" y="5607758"/>
            <a:ext cx="2476500" cy="954068"/>
          </a:xfrm>
          <a:custGeom>
            <a:avLst/>
            <a:gdLst>
              <a:gd name="connsiteX0" fmla="*/ 2476500 w 2476500"/>
              <a:gd name="connsiteY0" fmla="*/ 0 h 3022600"/>
              <a:gd name="connsiteX1" fmla="*/ 0 w 2476500"/>
              <a:gd name="connsiteY1" fmla="*/ 901700 h 3022600"/>
              <a:gd name="connsiteX2" fmla="*/ 95250 w 2476500"/>
              <a:gd name="connsiteY2" fmla="*/ 3022600 h 3022600"/>
              <a:gd name="connsiteX0" fmla="*/ 2564305 w 2564305"/>
              <a:gd name="connsiteY0" fmla="*/ 0 h 3022600"/>
              <a:gd name="connsiteX1" fmla="*/ 87805 w 2564305"/>
              <a:gd name="connsiteY1" fmla="*/ 901700 h 3022600"/>
              <a:gd name="connsiteX2" fmla="*/ 183055 w 2564305"/>
              <a:gd name="connsiteY2" fmla="*/ 3022600 h 3022600"/>
              <a:gd name="connsiteX0" fmla="*/ 2564305 w 2564305"/>
              <a:gd name="connsiteY0" fmla="*/ 0 h 3022600"/>
              <a:gd name="connsiteX1" fmla="*/ 87805 w 2564305"/>
              <a:gd name="connsiteY1" fmla="*/ 901700 h 3022600"/>
              <a:gd name="connsiteX2" fmla="*/ 183055 w 2564305"/>
              <a:gd name="connsiteY2" fmla="*/ 3022600 h 3022600"/>
              <a:gd name="connsiteX0" fmla="*/ 2564305 w 2564305"/>
              <a:gd name="connsiteY0" fmla="*/ 0 h 3022600"/>
              <a:gd name="connsiteX1" fmla="*/ 87805 w 2564305"/>
              <a:gd name="connsiteY1" fmla="*/ 901700 h 3022600"/>
              <a:gd name="connsiteX2" fmla="*/ 183055 w 2564305"/>
              <a:gd name="connsiteY2" fmla="*/ 3022600 h 3022600"/>
              <a:gd name="connsiteX0" fmla="*/ 2564305 w 2564305"/>
              <a:gd name="connsiteY0" fmla="*/ 771241 h 2461463"/>
              <a:gd name="connsiteX1" fmla="*/ 87805 w 2564305"/>
              <a:gd name="connsiteY1" fmla="*/ 1672941 h 2461463"/>
              <a:gd name="connsiteX2" fmla="*/ 1363584 w 2564305"/>
              <a:gd name="connsiteY2" fmla="*/ 718873 h 2461463"/>
              <a:gd name="connsiteX0" fmla="*/ 2564305 w 2564305"/>
              <a:gd name="connsiteY0" fmla="*/ 52368 h 1742590"/>
              <a:gd name="connsiteX1" fmla="*/ 87805 w 2564305"/>
              <a:gd name="connsiteY1" fmla="*/ 954068 h 1742590"/>
              <a:gd name="connsiteX2" fmla="*/ 1363584 w 2564305"/>
              <a:gd name="connsiteY2" fmla="*/ 0 h 1742590"/>
              <a:gd name="connsiteX0" fmla="*/ 2476500 w 2476500"/>
              <a:gd name="connsiteY0" fmla="*/ 52368 h 954068"/>
              <a:gd name="connsiteX1" fmla="*/ 0 w 2476500"/>
              <a:gd name="connsiteY1" fmla="*/ 954068 h 954068"/>
              <a:gd name="connsiteX2" fmla="*/ 1275779 w 2476500"/>
              <a:gd name="connsiteY2" fmla="*/ 0 h 954068"/>
              <a:gd name="connsiteX0" fmla="*/ 2476500 w 2476500"/>
              <a:gd name="connsiteY0" fmla="*/ 52368 h 954068"/>
              <a:gd name="connsiteX1" fmla="*/ 0 w 2476500"/>
              <a:gd name="connsiteY1" fmla="*/ 954068 h 954068"/>
              <a:gd name="connsiteX2" fmla="*/ 1275779 w 2476500"/>
              <a:gd name="connsiteY2" fmla="*/ 0 h 95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6500" h="954068">
                <a:moveTo>
                  <a:pt x="2476500" y="52368"/>
                </a:moveTo>
                <a:cubicBezTo>
                  <a:pt x="1651682" y="354801"/>
                  <a:pt x="807545" y="714984"/>
                  <a:pt x="0" y="954068"/>
                </a:cubicBezTo>
                <a:cubicBezTo>
                  <a:pt x="526606" y="508000"/>
                  <a:pt x="782695" y="361951"/>
                  <a:pt x="1275779" y="0"/>
                </a:cubicBezTo>
              </a:path>
            </a:pathLst>
          </a:cu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 rot="20592553" flipH="1" flipV="1">
            <a:off x="3311008" y="5421734"/>
            <a:ext cx="1275779" cy="954068"/>
          </a:xfrm>
          <a:custGeom>
            <a:avLst/>
            <a:gdLst>
              <a:gd name="connsiteX0" fmla="*/ 2476500 w 2476500"/>
              <a:gd name="connsiteY0" fmla="*/ 0 h 3022600"/>
              <a:gd name="connsiteX1" fmla="*/ 0 w 2476500"/>
              <a:gd name="connsiteY1" fmla="*/ 901700 h 3022600"/>
              <a:gd name="connsiteX2" fmla="*/ 95250 w 2476500"/>
              <a:gd name="connsiteY2" fmla="*/ 3022600 h 3022600"/>
              <a:gd name="connsiteX0" fmla="*/ 2564305 w 2564305"/>
              <a:gd name="connsiteY0" fmla="*/ 0 h 3022600"/>
              <a:gd name="connsiteX1" fmla="*/ 87805 w 2564305"/>
              <a:gd name="connsiteY1" fmla="*/ 901700 h 3022600"/>
              <a:gd name="connsiteX2" fmla="*/ 183055 w 2564305"/>
              <a:gd name="connsiteY2" fmla="*/ 3022600 h 3022600"/>
              <a:gd name="connsiteX0" fmla="*/ 2564305 w 2564305"/>
              <a:gd name="connsiteY0" fmla="*/ 0 h 3022600"/>
              <a:gd name="connsiteX1" fmla="*/ 87805 w 2564305"/>
              <a:gd name="connsiteY1" fmla="*/ 901700 h 3022600"/>
              <a:gd name="connsiteX2" fmla="*/ 183055 w 2564305"/>
              <a:gd name="connsiteY2" fmla="*/ 3022600 h 3022600"/>
              <a:gd name="connsiteX0" fmla="*/ 2564305 w 2564305"/>
              <a:gd name="connsiteY0" fmla="*/ 0 h 3022600"/>
              <a:gd name="connsiteX1" fmla="*/ 87805 w 2564305"/>
              <a:gd name="connsiteY1" fmla="*/ 901700 h 3022600"/>
              <a:gd name="connsiteX2" fmla="*/ 183055 w 2564305"/>
              <a:gd name="connsiteY2" fmla="*/ 3022600 h 3022600"/>
              <a:gd name="connsiteX0" fmla="*/ 2564305 w 2564305"/>
              <a:gd name="connsiteY0" fmla="*/ 771241 h 2461463"/>
              <a:gd name="connsiteX1" fmla="*/ 87805 w 2564305"/>
              <a:gd name="connsiteY1" fmla="*/ 1672941 h 2461463"/>
              <a:gd name="connsiteX2" fmla="*/ 1363584 w 2564305"/>
              <a:gd name="connsiteY2" fmla="*/ 718873 h 2461463"/>
              <a:gd name="connsiteX0" fmla="*/ 2564305 w 2564305"/>
              <a:gd name="connsiteY0" fmla="*/ 52368 h 1742590"/>
              <a:gd name="connsiteX1" fmla="*/ 87805 w 2564305"/>
              <a:gd name="connsiteY1" fmla="*/ 954068 h 1742590"/>
              <a:gd name="connsiteX2" fmla="*/ 1363584 w 2564305"/>
              <a:gd name="connsiteY2" fmla="*/ 0 h 1742590"/>
              <a:gd name="connsiteX0" fmla="*/ 2476500 w 2476500"/>
              <a:gd name="connsiteY0" fmla="*/ 52368 h 954068"/>
              <a:gd name="connsiteX1" fmla="*/ 0 w 2476500"/>
              <a:gd name="connsiteY1" fmla="*/ 954068 h 954068"/>
              <a:gd name="connsiteX2" fmla="*/ 1275779 w 2476500"/>
              <a:gd name="connsiteY2" fmla="*/ 0 h 954068"/>
              <a:gd name="connsiteX0" fmla="*/ 2476500 w 2476500"/>
              <a:gd name="connsiteY0" fmla="*/ 52368 h 954068"/>
              <a:gd name="connsiteX1" fmla="*/ 0 w 2476500"/>
              <a:gd name="connsiteY1" fmla="*/ 954068 h 954068"/>
              <a:gd name="connsiteX2" fmla="*/ 1275779 w 2476500"/>
              <a:gd name="connsiteY2" fmla="*/ 0 h 954068"/>
              <a:gd name="connsiteX0" fmla="*/ 0 w 1275779"/>
              <a:gd name="connsiteY0" fmla="*/ 954068 h 954068"/>
              <a:gd name="connsiteX1" fmla="*/ 1275779 w 1275779"/>
              <a:gd name="connsiteY1" fmla="*/ 0 h 95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5779" h="954068">
                <a:moveTo>
                  <a:pt x="0" y="954068"/>
                </a:moveTo>
                <a:cubicBezTo>
                  <a:pt x="526606" y="508000"/>
                  <a:pt x="782695" y="361951"/>
                  <a:pt x="1275779" y="0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 rot="21154902">
            <a:off x="6191047" y="608928"/>
            <a:ext cx="11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asthma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1704651">
            <a:off x="6853708" y="2829880"/>
            <a:ext cx="2095623" cy="5124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pain &amp;  illness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 rot="3284552">
            <a:off x="2176104" y="1009157"/>
            <a:ext cx="2790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anger, resentment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b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frustration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 rot="20348689">
            <a:off x="755435" y="746904"/>
            <a:ext cx="105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heart</a:t>
            </a:r>
            <a:b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disease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24600" y="6596390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dirty="0" smtClean="0">
                <a:solidFill>
                  <a:schemeClr val="bg1"/>
                </a:solidFill>
              </a:rPr>
              <a:t>© 2013 Lindsay Kenny,  www.ProEFT.com</a:t>
            </a:r>
            <a:endParaRPr lang="en-US" sz="1050" b="0" dirty="0">
              <a:solidFill>
                <a:schemeClr val="bg1"/>
              </a:solidFill>
            </a:endParaRPr>
          </a:p>
        </p:txBody>
      </p:sp>
      <p:sp>
        <p:nvSpPr>
          <p:cNvPr id="66" name="Freeform 65"/>
          <p:cNvSpPr/>
          <p:nvPr/>
        </p:nvSpPr>
        <p:spPr>
          <a:xfrm flipH="1" flipV="1">
            <a:off x="0" y="4876800"/>
            <a:ext cx="2819400" cy="685800"/>
          </a:xfrm>
          <a:custGeom>
            <a:avLst/>
            <a:gdLst>
              <a:gd name="connsiteX0" fmla="*/ 2476500 w 2476500"/>
              <a:gd name="connsiteY0" fmla="*/ 0 h 3022600"/>
              <a:gd name="connsiteX1" fmla="*/ 0 w 2476500"/>
              <a:gd name="connsiteY1" fmla="*/ 901700 h 3022600"/>
              <a:gd name="connsiteX2" fmla="*/ 95250 w 2476500"/>
              <a:gd name="connsiteY2" fmla="*/ 3022600 h 3022600"/>
              <a:gd name="connsiteX0" fmla="*/ 2564305 w 2564305"/>
              <a:gd name="connsiteY0" fmla="*/ 0 h 3022600"/>
              <a:gd name="connsiteX1" fmla="*/ 87805 w 2564305"/>
              <a:gd name="connsiteY1" fmla="*/ 901700 h 3022600"/>
              <a:gd name="connsiteX2" fmla="*/ 183055 w 2564305"/>
              <a:gd name="connsiteY2" fmla="*/ 3022600 h 3022600"/>
              <a:gd name="connsiteX0" fmla="*/ 2564305 w 2564305"/>
              <a:gd name="connsiteY0" fmla="*/ 0 h 3022600"/>
              <a:gd name="connsiteX1" fmla="*/ 87805 w 2564305"/>
              <a:gd name="connsiteY1" fmla="*/ 901700 h 3022600"/>
              <a:gd name="connsiteX2" fmla="*/ 183055 w 2564305"/>
              <a:gd name="connsiteY2" fmla="*/ 3022600 h 3022600"/>
              <a:gd name="connsiteX0" fmla="*/ 2564305 w 2564305"/>
              <a:gd name="connsiteY0" fmla="*/ 0 h 3022600"/>
              <a:gd name="connsiteX1" fmla="*/ 87805 w 2564305"/>
              <a:gd name="connsiteY1" fmla="*/ 901700 h 3022600"/>
              <a:gd name="connsiteX2" fmla="*/ 183055 w 2564305"/>
              <a:gd name="connsiteY2" fmla="*/ 3022600 h 3022600"/>
              <a:gd name="connsiteX0" fmla="*/ 2476500 w 2476500"/>
              <a:gd name="connsiteY0" fmla="*/ 0 h 901700"/>
              <a:gd name="connsiteX1" fmla="*/ 0 w 2476500"/>
              <a:gd name="connsiteY1" fmla="*/ 90170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0" h="901700">
                <a:moveTo>
                  <a:pt x="2476500" y="0"/>
                </a:moveTo>
                <a:cubicBezTo>
                  <a:pt x="1651682" y="302433"/>
                  <a:pt x="807545" y="662616"/>
                  <a:pt x="0" y="901700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Freeform 67"/>
          <p:cNvSpPr/>
          <p:nvPr/>
        </p:nvSpPr>
        <p:spPr>
          <a:xfrm flipH="1" flipV="1">
            <a:off x="228600" y="4572000"/>
            <a:ext cx="2819400" cy="381000"/>
          </a:xfrm>
          <a:custGeom>
            <a:avLst/>
            <a:gdLst>
              <a:gd name="connsiteX0" fmla="*/ 2476500 w 2476500"/>
              <a:gd name="connsiteY0" fmla="*/ 0 h 3022600"/>
              <a:gd name="connsiteX1" fmla="*/ 0 w 2476500"/>
              <a:gd name="connsiteY1" fmla="*/ 901700 h 3022600"/>
              <a:gd name="connsiteX2" fmla="*/ 95250 w 2476500"/>
              <a:gd name="connsiteY2" fmla="*/ 3022600 h 3022600"/>
              <a:gd name="connsiteX0" fmla="*/ 2564305 w 2564305"/>
              <a:gd name="connsiteY0" fmla="*/ 0 h 3022600"/>
              <a:gd name="connsiteX1" fmla="*/ 87805 w 2564305"/>
              <a:gd name="connsiteY1" fmla="*/ 901700 h 3022600"/>
              <a:gd name="connsiteX2" fmla="*/ 183055 w 2564305"/>
              <a:gd name="connsiteY2" fmla="*/ 3022600 h 3022600"/>
              <a:gd name="connsiteX0" fmla="*/ 2564305 w 2564305"/>
              <a:gd name="connsiteY0" fmla="*/ 0 h 3022600"/>
              <a:gd name="connsiteX1" fmla="*/ 87805 w 2564305"/>
              <a:gd name="connsiteY1" fmla="*/ 901700 h 3022600"/>
              <a:gd name="connsiteX2" fmla="*/ 183055 w 2564305"/>
              <a:gd name="connsiteY2" fmla="*/ 3022600 h 3022600"/>
              <a:gd name="connsiteX0" fmla="*/ 2564305 w 2564305"/>
              <a:gd name="connsiteY0" fmla="*/ 0 h 3022600"/>
              <a:gd name="connsiteX1" fmla="*/ 87805 w 2564305"/>
              <a:gd name="connsiteY1" fmla="*/ 901700 h 3022600"/>
              <a:gd name="connsiteX2" fmla="*/ 183055 w 2564305"/>
              <a:gd name="connsiteY2" fmla="*/ 3022600 h 3022600"/>
              <a:gd name="connsiteX0" fmla="*/ 2476500 w 2476500"/>
              <a:gd name="connsiteY0" fmla="*/ 0 h 901700"/>
              <a:gd name="connsiteX1" fmla="*/ 0 w 2476500"/>
              <a:gd name="connsiteY1" fmla="*/ 90170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0" h="901700">
                <a:moveTo>
                  <a:pt x="2476500" y="0"/>
                </a:moveTo>
                <a:cubicBezTo>
                  <a:pt x="1651682" y="302433"/>
                  <a:pt x="807545" y="662616"/>
                  <a:pt x="0" y="901700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0" y="4800600"/>
            <a:ext cx="3352200" cy="338554"/>
          </a:xfrm>
          <a:prstGeom prst="rect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Something's wrong with me</a:t>
            </a:r>
            <a:endParaRPr lang="en-US" sz="1600" b="1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241189" y="1905000"/>
            <a:ext cx="902811" cy="646331"/>
          </a:xfrm>
          <a:prstGeom prst="rect">
            <a:avLst/>
          </a:prstGeom>
          <a:noFill/>
          <a:scene3d>
            <a:camera prst="orthographicFront">
              <a:rot lat="0" lon="0" rev="20699999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Stuck</a:t>
            </a:r>
            <a:b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issues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Freeform 83"/>
          <p:cNvSpPr/>
          <p:nvPr/>
        </p:nvSpPr>
        <p:spPr bwMode="auto">
          <a:xfrm>
            <a:off x="6134793" y="4495800"/>
            <a:ext cx="3009207" cy="179806"/>
          </a:xfrm>
          <a:custGeom>
            <a:avLst/>
            <a:gdLst>
              <a:gd name="connsiteX0" fmla="*/ 0 w 3009207"/>
              <a:gd name="connsiteY0" fmla="*/ 80054 h 179806"/>
              <a:gd name="connsiteX1" fmla="*/ 182880 w 3009207"/>
              <a:gd name="connsiteY1" fmla="*/ 113305 h 179806"/>
              <a:gd name="connsiteX2" fmla="*/ 365760 w 3009207"/>
              <a:gd name="connsiteY2" fmla="*/ 96679 h 179806"/>
              <a:gd name="connsiteX3" fmla="*/ 432262 w 3009207"/>
              <a:gd name="connsiteY3" fmla="*/ 80054 h 179806"/>
              <a:gd name="connsiteX4" fmla="*/ 532014 w 3009207"/>
              <a:gd name="connsiteY4" fmla="*/ 46803 h 179806"/>
              <a:gd name="connsiteX5" fmla="*/ 581891 w 3009207"/>
              <a:gd name="connsiteY5" fmla="*/ 63428 h 179806"/>
              <a:gd name="connsiteX6" fmla="*/ 681644 w 3009207"/>
              <a:gd name="connsiteY6" fmla="*/ 113305 h 179806"/>
              <a:gd name="connsiteX7" fmla="*/ 831273 w 3009207"/>
              <a:gd name="connsiteY7" fmla="*/ 129930 h 179806"/>
              <a:gd name="connsiteX8" fmla="*/ 1662545 w 3009207"/>
              <a:gd name="connsiteY8" fmla="*/ 113305 h 179806"/>
              <a:gd name="connsiteX9" fmla="*/ 1729047 w 3009207"/>
              <a:gd name="connsiteY9" fmla="*/ 96679 h 179806"/>
              <a:gd name="connsiteX10" fmla="*/ 1828800 w 3009207"/>
              <a:gd name="connsiteY10" fmla="*/ 46803 h 179806"/>
              <a:gd name="connsiteX11" fmla="*/ 1961804 w 3009207"/>
              <a:gd name="connsiteY11" fmla="*/ 63428 h 179806"/>
              <a:gd name="connsiteX12" fmla="*/ 2061556 w 3009207"/>
              <a:gd name="connsiteY12" fmla="*/ 129930 h 179806"/>
              <a:gd name="connsiteX13" fmla="*/ 2111433 w 3009207"/>
              <a:gd name="connsiteY13" fmla="*/ 163181 h 179806"/>
              <a:gd name="connsiteX14" fmla="*/ 2177934 w 3009207"/>
              <a:gd name="connsiteY14" fmla="*/ 179806 h 179806"/>
              <a:gd name="connsiteX15" fmla="*/ 2460567 w 3009207"/>
              <a:gd name="connsiteY15" fmla="*/ 163181 h 179806"/>
              <a:gd name="connsiteX16" fmla="*/ 2510444 w 3009207"/>
              <a:gd name="connsiteY16" fmla="*/ 146555 h 179806"/>
              <a:gd name="connsiteX17" fmla="*/ 2610196 w 3009207"/>
              <a:gd name="connsiteY17" fmla="*/ 80054 h 179806"/>
              <a:gd name="connsiteX18" fmla="*/ 2709949 w 3009207"/>
              <a:gd name="connsiteY18" fmla="*/ 46803 h 179806"/>
              <a:gd name="connsiteX19" fmla="*/ 2776451 w 3009207"/>
              <a:gd name="connsiteY19" fmla="*/ 63428 h 179806"/>
              <a:gd name="connsiteX20" fmla="*/ 2876204 w 3009207"/>
              <a:gd name="connsiteY20" fmla="*/ 96679 h 179806"/>
              <a:gd name="connsiteX21" fmla="*/ 3009207 w 3009207"/>
              <a:gd name="connsiteY21" fmla="*/ 96679 h 17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09207" h="179806">
                <a:moveTo>
                  <a:pt x="0" y="80054"/>
                </a:moveTo>
                <a:cubicBezTo>
                  <a:pt x="58202" y="94604"/>
                  <a:pt x="123315" y="113305"/>
                  <a:pt x="182880" y="113305"/>
                </a:cubicBezTo>
                <a:cubicBezTo>
                  <a:pt x="244091" y="113305"/>
                  <a:pt x="304800" y="102221"/>
                  <a:pt x="365760" y="96679"/>
                </a:cubicBezTo>
                <a:cubicBezTo>
                  <a:pt x="387927" y="91137"/>
                  <a:pt x="410376" y="86620"/>
                  <a:pt x="432262" y="80054"/>
                </a:cubicBezTo>
                <a:cubicBezTo>
                  <a:pt x="465833" y="69983"/>
                  <a:pt x="532014" y="46803"/>
                  <a:pt x="532014" y="46803"/>
                </a:cubicBezTo>
                <a:cubicBezTo>
                  <a:pt x="548640" y="52345"/>
                  <a:pt x="566216" y="55591"/>
                  <a:pt x="581891" y="63428"/>
                </a:cubicBezTo>
                <a:cubicBezTo>
                  <a:pt x="639338" y="92151"/>
                  <a:pt x="618960" y="102858"/>
                  <a:pt x="681644" y="113305"/>
                </a:cubicBezTo>
                <a:cubicBezTo>
                  <a:pt x="731144" y="121555"/>
                  <a:pt x="781397" y="124388"/>
                  <a:pt x="831273" y="129930"/>
                </a:cubicBezTo>
                <a:lnTo>
                  <a:pt x="1662545" y="113305"/>
                </a:lnTo>
                <a:cubicBezTo>
                  <a:pt x="1685379" y="112459"/>
                  <a:pt x="1708045" y="105680"/>
                  <a:pt x="1729047" y="96679"/>
                </a:cubicBezTo>
                <a:cubicBezTo>
                  <a:pt x="1954630" y="0"/>
                  <a:pt x="1618655" y="116850"/>
                  <a:pt x="1828800" y="46803"/>
                </a:cubicBezTo>
                <a:cubicBezTo>
                  <a:pt x="1873135" y="52345"/>
                  <a:pt x="1919727" y="48401"/>
                  <a:pt x="1961804" y="63428"/>
                </a:cubicBezTo>
                <a:cubicBezTo>
                  <a:pt x="1999438" y="76869"/>
                  <a:pt x="2028305" y="107763"/>
                  <a:pt x="2061556" y="129930"/>
                </a:cubicBezTo>
                <a:cubicBezTo>
                  <a:pt x="2078182" y="141014"/>
                  <a:pt x="2092048" y="158335"/>
                  <a:pt x="2111433" y="163181"/>
                </a:cubicBezTo>
                <a:lnTo>
                  <a:pt x="2177934" y="179806"/>
                </a:lnTo>
                <a:cubicBezTo>
                  <a:pt x="2272145" y="174264"/>
                  <a:pt x="2366662" y="172572"/>
                  <a:pt x="2460567" y="163181"/>
                </a:cubicBezTo>
                <a:cubicBezTo>
                  <a:pt x="2478005" y="161437"/>
                  <a:pt x="2495124" y="155066"/>
                  <a:pt x="2510444" y="146555"/>
                </a:cubicBezTo>
                <a:cubicBezTo>
                  <a:pt x="2545377" y="127148"/>
                  <a:pt x="2572284" y="92691"/>
                  <a:pt x="2610196" y="80054"/>
                </a:cubicBezTo>
                <a:lnTo>
                  <a:pt x="2709949" y="46803"/>
                </a:lnTo>
                <a:cubicBezTo>
                  <a:pt x="2732116" y="52345"/>
                  <a:pt x="2754565" y="56862"/>
                  <a:pt x="2776451" y="63428"/>
                </a:cubicBezTo>
                <a:cubicBezTo>
                  <a:pt x="2810022" y="73499"/>
                  <a:pt x="2841154" y="96679"/>
                  <a:pt x="2876204" y="96679"/>
                </a:cubicBezTo>
                <a:lnTo>
                  <a:pt x="3009207" y="96679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6172200" y="4495800"/>
            <a:ext cx="2971801" cy="152400"/>
          </a:xfrm>
          <a:custGeom>
            <a:avLst/>
            <a:gdLst>
              <a:gd name="connsiteX0" fmla="*/ 8137 w 3113287"/>
              <a:gd name="connsiteY0" fmla="*/ 114300 h 174456"/>
              <a:gd name="connsiteX1" fmla="*/ 160537 w 3113287"/>
              <a:gd name="connsiteY1" fmla="*/ 57150 h 174456"/>
              <a:gd name="connsiteX2" fmla="*/ 274837 w 3113287"/>
              <a:gd name="connsiteY2" fmla="*/ 19050 h 174456"/>
              <a:gd name="connsiteX3" fmla="*/ 351037 w 3113287"/>
              <a:gd name="connsiteY3" fmla="*/ 38100 h 174456"/>
              <a:gd name="connsiteX4" fmla="*/ 408187 w 3113287"/>
              <a:gd name="connsiteY4" fmla="*/ 57150 h 174456"/>
              <a:gd name="connsiteX5" fmla="*/ 522487 w 3113287"/>
              <a:gd name="connsiteY5" fmla="*/ 76200 h 174456"/>
              <a:gd name="connsiteX6" fmla="*/ 846337 w 3113287"/>
              <a:gd name="connsiteY6" fmla="*/ 38100 h 174456"/>
              <a:gd name="connsiteX7" fmla="*/ 903487 w 3113287"/>
              <a:gd name="connsiteY7" fmla="*/ 19050 h 174456"/>
              <a:gd name="connsiteX8" fmla="*/ 1055887 w 3113287"/>
              <a:gd name="connsiteY8" fmla="*/ 0 h 174456"/>
              <a:gd name="connsiteX9" fmla="*/ 1227337 w 3113287"/>
              <a:gd name="connsiteY9" fmla="*/ 19050 h 174456"/>
              <a:gd name="connsiteX10" fmla="*/ 1284487 w 3113287"/>
              <a:gd name="connsiteY10" fmla="*/ 76200 h 174456"/>
              <a:gd name="connsiteX11" fmla="*/ 1474987 w 3113287"/>
              <a:gd name="connsiteY11" fmla="*/ 133350 h 174456"/>
              <a:gd name="connsiteX12" fmla="*/ 2008387 w 3113287"/>
              <a:gd name="connsiteY12" fmla="*/ 95250 h 174456"/>
              <a:gd name="connsiteX13" fmla="*/ 2065537 w 3113287"/>
              <a:gd name="connsiteY13" fmla="*/ 76200 h 174456"/>
              <a:gd name="connsiteX14" fmla="*/ 2160787 w 3113287"/>
              <a:gd name="connsiteY14" fmla="*/ 57150 h 174456"/>
              <a:gd name="connsiteX15" fmla="*/ 2275087 w 3113287"/>
              <a:gd name="connsiteY15" fmla="*/ 19050 h 174456"/>
              <a:gd name="connsiteX16" fmla="*/ 2408437 w 3113287"/>
              <a:gd name="connsiteY16" fmla="*/ 76200 h 174456"/>
              <a:gd name="connsiteX17" fmla="*/ 2579887 w 3113287"/>
              <a:gd name="connsiteY17" fmla="*/ 171450 h 174456"/>
              <a:gd name="connsiteX18" fmla="*/ 3113287 w 3113287"/>
              <a:gd name="connsiteY18" fmla="*/ 152400 h 17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13287" h="174456">
                <a:moveTo>
                  <a:pt x="8137" y="114300"/>
                </a:moveTo>
                <a:cubicBezTo>
                  <a:pt x="233949" y="69138"/>
                  <a:pt x="0" y="128500"/>
                  <a:pt x="160537" y="57150"/>
                </a:cubicBezTo>
                <a:cubicBezTo>
                  <a:pt x="197237" y="40839"/>
                  <a:pt x="274837" y="19050"/>
                  <a:pt x="274837" y="19050"/>
                </a:cubicBezTo>
                <a:cubicBezTo>
                  <a:pt x="300237" y="25400"/>
                  <a:pt x="325863" y="30907"/>
                  <a:pt x="351037" y="38100"/>
                </a:cubicBezTo>
                <a:cubicBezTo>
                  <a:pt x="370345" y="43617"/>
                  <a:pt x="388585" y="52794"/>
                  <a:pt x="408187" y="57150"/>
                </a:cubicBezTo>
                <a:cubicBezTo>
                  <a:pt x="445893" y="65529"/>
                  <a:pt x="484387" y="69850"/>
                  <a:pt x="522487" y="76200"/>
                </a:cubicBezTo>
                <a:cubicBezTo>
                  <a:pt x="598057" y="68643"/>
                  <a:pt x="762112" y="54945"/>
                  <a:pt x="846337" y="38100"/>
                </a:cubicBezTo>
                <a:cubicBezTo>
                  <a:pt x="866028" y="34162"/>
                  <a:pt x="883730" y="22642"/>
                  <a:pt x="903487" y="19050"/>
                </a:cubicBezTo>
                <a:cubicBezTo>
                  <a:pt x="953857" y="9892"/>
                  <a:pt x="1005087" y="6350"/>
                  <a:pt x="1055887" y="0"/>
                </a:cubicBezTo>
                <a:cubicBezTo>
                  <a:pt x="1113037" y="6350"/>
                  <a:pt x="1172786" y="866"/>
                  <a:pt x="1227337" y="19050"/>
                </a:cubicBezTo>
                <a:cubicBezTo>
                  <a:pt x="1252895" y="27569"/>
                  <a:pt x="1260937" y="63116"/>
                  <a:pt x="1284487" y="76200"/>
                </a:cubicBezTo>
                <a:cubicBezTo>
                  <a:pt x="1322434" y="97282"/>
                  <a:pt x="1425794" y="121052"/>
                  <a:pt x="1474987" y="133350"/>
                </a:cubicBezTo>
                <a:cubicBezTo>
                  <a:pt x="1623856" y="126261"/>
                  <a:pt x="1842444" y="128439"/>
                  <a:pt x="2008387" y="95250"/>
                </a:cubicBezTo>
                <a:cubicBezTo>
                  <a:pt x="2028078" y="91312"/>
                  <a:pt x="2046056" y="81070"/>
                  <a:pt x="2065537" y="76200"/>
                </a:cubicBezTo>
                <a:cubicBezTo>
                  <a:pt x="2096949" y="68347"/>
                  <a:pt x="2129549" y="65669"/>
                  <a:pt x="2160787" y="57150"/>
                </a:cubicBezTo>
                <a:cubicBezTo>
                  <a:pt x="2199533" y="46583"/>
                  <a:pt x="2275087" y="19050"/>
                  <a:pt x="2275087" y="19050"/>
                </a:cubicBezTo>
                <a:cubicBezTo>
                  <a:pt x="2334210" y="38758"/>
                  <a:pt x="2349587" y="40890"/>
                  <a:pt x="2408437" y="76200"/>
                </a:cubicBezTo>
                <a:cubicBezTo>
                  <a:pt x="2572197" y="174456"/>
                  <a:pt x="2464934" y="133132"/>
                  <a:pt x="2579887" y="171450"/>
                </a:cubicBezTo>
                <a:cubicBezTo>
                  <a:pt x="3037048" y="150670"/>
                  <a:pt x="2859143" y="152400"/>
                  <a:pt x="3113287" y="152400"/>
                </a:cubicBezTo>
              </a:path>
            </a:pathLst>
          </a:custGeom>
          <a:ln w="1905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1" y="4495800"/>
            <a:ext cx="3047999" cy="76200"/>
          </a:xfrm>
          <a:custGeom>
            <a:avLst/>
            <a:gdLst>
              <a:gd name="connsiteX0" fmla="*/ 8137 w 3113287"/>
              <a:gd name="connsiteY0" fmla="*/ 114300 h 174456"/>
              <a:gd name="connsiteX1" fmla="*/ 160537 w 3113287"/>
              <a:gd name="connsiteY1" fmla="*/ 57150 h 174456"/>
              <a:gd name="connsiteX2" fmla="*/ 274837 w 3113287"/>
              <a:gd name="connsiteY2" fmla="*/ 19050 h 174456"/>
              <a:gd name="connsiteX3" fmla="*/ 351037 w 3113287"/>
              <a:gd name="connsiteY3" fmla="*/ 38100 h 174456"/>
              <a:gd name="connsiteX4" fmla="*/ 408187 w 3113287"/>
              <a:gd name="connsiteY4" fmla="*/ 57150 h 174456"/>
              <a:gd name="connsiteX5" fmla="*/ 522487 w 3113287"/>
              <a:gd name="connsiteY5" fmla="*/ 76200 h 174456"/>
              <a:gd name="connsiteX6" fmla="*/ 846337 w 3113287"/>
              <a:gd name="connsiteY6" fmla="*/ 38100 h 174456"/>
              <a:gd name="connsiteX7" fmla="*/ 903487 w 3113287"/>
              <a:gd name="connsiteY7" fmla="*/ 19050 h 174456"/>
              <a:gd name="connsiteX8" fmla="*/ 1055887 w 3113287"/>
              <a:gd name="connsiteY8" fmla="*/ 0 h 174456"/>
              <a:gd name="connsiteX9" fmla="*/ 1227337 w 3113287"/>
              <a:gd name="connsiteY9" fmla="*/ 19050 h 174456"/>
              <a:gd name="connsiteX10" fmla="*/ 1284487 w 3113287"/>
              <a:gd name="connsiteY10" fmla="*/ 76200 h 174456"/>
              <a:gd name="connsiteX11" fmla="*/ 1474987 w 3113287"/>
              <a:gd name="connsiteY11" fmla="*/ 133350 h 174456"/>
              <a:gd name="connsiteX12" fmla="*/ 2008387 w 3113287"/>
              <a:gd name="connsiteY12" fmla="*/ 95250 h 174456"/>
              <a:gd name="connsiteX13" fmla="*/ 2065537 w 3113287"/>
              <a:gd name="connsiteY13" fmla="*/ 76200 h 174456"/>
              <a:gd name="connsiteX14" fmla="*/ 2160787 w 3113287"/>
              <a:gd name="connsiteY14" fmla="*/ 57150 h 174456"/>
              <a:gd name="connsiteX15" fmla="*/ 2275087 w 3113287"/>
              <a:gd name="connsiteY15" fmla="*/ 19050 h 174456"/>
              <a:gd name="connsiteX16" fmla="*/ 2408437 w 3113287"/>
              <a:gd name="connsiteY16" fmla="*/ 76200 h 174456"/>
              <a:gd name="connsiteX17" fmla="*/ 2579887 w 3113287"/>
              <a:gd name="connsiteY17" fmla="*/ 171450 h 174456"/>
              <a:gd name="connsiteX18" fmla="*/ 3113287 w 3113287"/>
              <a:gd name="connsiteY18" fmla="*/ 152400 h 17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13287" h="174456">
                <a:moveTo>
                  <a:pt x="8137" y="114300"/>
                </a:moveTo>
                <a:cubicBezTo>
                  <a:pt x="233949" y="69138"/>
                  <a:pt x="0" y="128500"/>
                  <a:pt x="160537" y="57150"/>
                </a:cubicBezTo>
                <a:cubicBezTo>
                  <a:pt x="197237" y="40839"/>
                  <a:pt x="274837" y="19050"/>
                  <a:pt x="274837" y="19050"/>
                </a:cubicBezTo>
                <a:cubicBezTo>
                  <a:pt x="300237" y="25400"/>
                  <a:pt x="325863" y="30907"/>
                  <a:pt x="351037" y="38100"/>
                </a:cubicBezTo>
                <a:cubicBezTo>
                  <a:pt x="370345" y="43617"/>
                  <a:pt x="388585" y="52794"/>
                  <a:pt x="408187" y="57150"/>
                </a:cubicBezTo>
                <a:cubicBezTo>
                  <a:pt x="445893" y="65529"/>
                  <a:pt x="484387" y="69850"/>
                  <a:pt x="522487" y="76200"/>
                </a:cubicBezTo>
                <a:cubicBezTo>
                  <a:pt x="598057" y="68643"/>
                  <a:pt x="762112" y="54945"/>
                  <a:pt x="846337" y="38100"/>
                </a:cubicBezTo>
                <a:cubicBezTo>
                  <a:pt x="866028" y="34162"/>
                  <a:pt x="883730" y="22642"/>
                  <a:pt x="903487" y="19050"/>
                </a:cubicBezTo>
                <a:cubicBezTo>
                  <a:pt x="953857" y="9892"/>
                  <a:pt x="1005087" y="6350"/>
                  <a:pt x="1055887" y="0"/>
                </a:cubicBezTo>
                <a:cubicBezTo>
                  <a:pt x="1113037" y="6350"/>
                  <a:pt x="1172786" y="866"/>
                  <a:pt x="1227337" y="19050"/>
                </a:cubicBezTo>
                <a:cubicBezTo>
                  <a:pt x="1252895" y="27569"/>
                  <a:pt x="1260937" y="63116"/>
                  <a:pt x="1284487" y="76200"/>
                </a:cubicBezTo>
                <a:cubicBezTo>
                  <a:pt x="1322434" y="97282"/>
                  <a:pt x="1425794" y="121052"/>
                  <a:pt x="1474987" y="133350"/>
                </a:cubicBezTo>
                <a:cubicBezTo>
                  <a:pt x="1623856" y="126261"/>
                  <a:pt x="1842444" y="128439"/>
                  <a:pt x="2008387" y="95250"/>
                </a:cubicBezTo>
                <a:cubicBezTo>
                  <a:pt x="2028078" y="91312"/>
                  <a:pt x="2046056" y="81070"/>
                  <a:pt x="2065537" y="76200"/>
                </a:cubicBezTo>
                <a:cubicBezTo>
                  <a:pt x="2096949" y="68347"/>
                  <a:pt x="2129549" y="65669"/>
                  <a:pt x="2160787" y="57150"/>
                </a:cubicBezTo>
                <a:cubicBezTo>
                  <a:pt x="2199533" y="46583"/>
                  <a:pt x="2275087" y="19050"/>
                  <a:pt x="2275087" y="19050"/>
                </a:cubicBezTo>
                <a:cubicBezTo>
                  <a:pt x="2334210" y="38758"/>
                  <a:pt x="2349587" y="40890"/>
                  <a:pt x="2408437" y="76200"/>
                </a:cubicBezTo>
                <a:cubicBezTo>
                  <a:pt x="2572197" y="174456"/>
                  <a:pt x="2464934" y="133132"/>
                  <a:pt x="2579887" y="171450"/>
                </a:cubicBezTo>
                <a:cubicBezTo>
                  <a:pt x="3037048" y="150670"/>
                  <a:pt x="2859143" y="152400"/>
                  <a:pt x="3113287" y="152400"/>
                </a:cubicBezTo>
              </a:path>
            </a:pathLst>
          </a:custGeom>
          <a:ln w="1905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0" y="4419600"/>
            <a:ext cx="2667001" cy="152400"/>
          </a:xfrm>
          <a:custGeom>
            <a:avLst/>
            <a:gdLst>
              <a:gd name="connsiteX0" fmla="*/ 8137 w 3113287"/>
              <a:gd name="connsiteY0" fmla="*/ 114300 h 174456"/>
              <a:gd name="connsiteX1" fmla="*/ 160537 w 3113287"/>
              <a:gd name="connsiteY1" fmla="*/ 57150 h 174456"/>
              <a:gd name="connsiteX2" fmla="*/ 274837 w 3113287"/>
              <a:gd name="connsiteY2" fmla="*/ 19050 h 174456"/>
              <a:gd name="connsiteX3" fmla="*/ 351037 w 3113287"/>
              <a:gd name="connsiteY3" fmla="*/ 38100 h 174456"/>
              <a:gd name="connsiteX4" fmla="*/ 408187 w 3113287"/>
              <a:gd name="connsiteY4" fmla="*/ 57150 h 174456"/>
              <a:gd name="connsiteX5" fmla="*/ 522487 w 3113287"/>
              <a:gd name="connsiteY5" fmla="*/ 76200 h 174456"/>
              <a:gd name="connsiteX6" fmla="*/ 846337 w 3113287"/>
              <a:gd name="connsiteY6" fmla="*/ 38100 h 174456"/>
              <a:gd name="connsiteX7" fmla="*/ 903487 w 3113287"/>
              <a:gd name="connsiteY7" fmla="*/ 19050 h 174456"/>
              <a:gd name="connsiteX8" fmla="*/ 1055887 w 3113287"/>
              <a:gd name="connsiteY8" fmla="*/ 0 h 174456"/>
              <a:gd name="connsiteX9" fmla="*/ 1227337 w 3113287"/>
              <a:gd name="connsiteY9" fmla="*/ 19050 h 174456"/>
              <a:gd name="connsiteX10" fmla="*/ 1284487 w 3113287"/>
              <a:gd name="connsiteY10" fmla="*/ 76200 h 174456"/>
              <a:gd name="connsiteX11" fmla="*/ 1474987 w 3113287"/>
              <a:gd name="connsiteY11" fmla="*/ 133350 h 174456"/>
              <a:gd name="connsiteX12" fmla="*/ 2008387 w 3113287"/>
              <a:gd name="connsiteY12" fmla="*/ 95250 h 174456"/>
              <a:gd name="connsiteX13" fmla="*/ 2065537 w 3113287"/>
              <a:gd name="connsiteY13" fmla="*/ 76200 h 174456"/>
              <a:gd name="connsiteX14" fmla="*/ 2160787 w 3113287"/>
              <a:gd name="connsiteY14" fmla="*/ 57150 h 174456"/>
              <a:gd name="connsiteX15" fmla="*/ 2275087 w 3113287"/>
              <a:gd name="connsiteY15" fmla="*/ 19050 h 174456"/>
              <a:gd name="connsiteX16" fmla="*/ 2408437 w 3113287"/>
              <a:gd name="connsiteY16" fmla="*/ 76200 h 174456"/>
              <a:gd name="connsiteX17" fmla="*/ 2579887 w 3113287"/>
              <a:gd name="connsiteY17" fmla="*/ 171450 h 174456"/>
              <a:gd name="connsiteX18" fmla="*/ 3113287 w 3113287"/>
              <a:gd name="connsiteY18" fmla="*/ 152400 h 17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13287" h="174456">
                <a:moveTo>
                  <a:pt x="8137" y="114300"/>
                </a:moveTo>
                <a:cubicBezTo>
                  <a:pt x="233949" y="69138"/>
                  <a:pt x="0" y="128500"/>
                  <a:pt x="160537" y="57150"/>
                </a:cubicBezTo>
                <a:cubicBezTo>
                  <a:pt x="197237" y="40839"/>
                  <a:pt x="274837" y="19050"/>
                  <a:pt x="274837" y="19050"/>
                </a:cubicBezTo>
                <a:cubicBezTo>
                  <a:pt x="300237" y="25400"/>
                  <a:pt x="325863" y="30907"/>
                  <a:pt x="351037" y="38100"/>
                </a:cubicBezTo>
                <a:cubicBezTo>
                  <a:pt x="370345" y="43617"/>
                  <a:pt x="388585" y="52794"/>
                  <a:pt x="408187" y="57150"/>
                </a:cubicBezTo>
                <a:cubicBezTo>
                  <a:pt x="445893" y="65529"/>
                  <a:pt x="484387" y="69850"/>
                  <a:pt x="522487" y="76200"/>
                </a:cubicBezTo>
                <a:cubicBezTo>
                  <a:pt x="598057" y="68643"/>
                  <a:pt x="762112" y="54945"/>
                  <a:pt x="846337" y="38100"/>
                </a:cubicBezTo>
                <a:cubicBezTo>
                  <a:pt x="866028" y="34162"/>
                  <a:pt x="883730" y="22642"/>
                  <a:pt x="903487" y="19050"/>
                </a:cubicBezTo>
                <a:cubicBezTo>
                  <a:pt x="953857" y="9892"/>
                  <a:pt x="1005087" y="6350"/>
                  <a:pt x="1055887" y="0"/>
                </a:cubicBezTo>
                <a:cubicBezTo>
                  <a:pt x="1113037" y="6350"/>
                  <a:pt x="1172786" y="866"/>
                  <a:pt x="1227337" y="19050"/>
                </a:cubicBezTo>
                <a:cubicBezTo>
                  <a:pt x="1252895" y="27569"/>
                  <a:pt x="1260937" y="63116"/>
                  <a:pt x="1284487" y="76200"/>
                </a:cubicBezTo>
                <a:cubicBezTo>
                  <a:pt x="1322434" y="97282"/>
                  <a:pt x="1425794" y="121052"/>
                  <a:pt x="1474987" y="133350"/>
                </a:cubicBezTo>
                <a:cubicBezTo>
                  <a:pt x="1623856" y="126261"/>
                  <a:pt x="1842444" y="128439"/>
                  <a:pt x="2008387" y="95250"/>
                </a:cubicBezTo>
                <a:cubicBezTo>
                  <a:pt x="2028078" y="91312"/>
                  <a:pt x="2046056" y="81070"/>
                  <a:pt x="2065537" y="76200"/>
                </a:cubicBezTo>
                <a:cubicBezTo>
                  <a:pt x="2096949" y="68347"/>
                  <a:pt x="2129549" y="65669"/>
                  <a:pt x="2160787" y="57150"/>
                </a:cubicBezTo>
                <a:cubicBezTo>
                  <a:pt x="2199533" y="46583"/>
                  <a:pt x="2275087" y="19050"/>
                  <a:pt x="2275087" y="19050"/>
                </a:cubicBezTo>
                <a:cubicBezTo>
                  <a:pt x="2334210" y="38758"/>
                  <a:pt x="2349587" y="40890"/>
                  <a:pt x="2408437" y="76200"/>
                </a:cubicBezTo>
                <a:cubicBezTo>
                  <a:pt x="2572197" y="174456"/>
                  <a:pt x="2464934" y="133132"/>
                  <a:pt x="2579887" y="171450"/>
                </a:cubicBezTo>
                <a:cubicBezTo>
                  <a:pt x="3037048" y="150670"/>
                  <a:pt x="2859143" y="152400"/>
                  <a:pt x="3113287" y="152400"/>
                </a:cubicBezTo>
              </a:path>
            </a:pathLst>
          </a:custGeom>
          <a:ln w="1905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 bwMode="auto">
          <a:xfrm>
            <a:off x="381000" y="2667000"/>
            <a:ext cx="2667000" cy="533400"/>
          </a:xfrm>
          <a:prstGeom prst="straightConnector1">
            <a:avLst/>
          </a:prstGeom>
          <a:noFill/>
          <a:ln w="31750" cap="flat" cmpd="sng" algn="ctr">
            <a:solidFill>
              <a:srgbClr val="00808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 flipH="1">
            <a:off x="6096000" y="2743200"/>
            <a:ext cx="2819400" cy="533400"/>
          </a:xfrm>
          <a:prstGeom prst="straightConnector1">
            <a:avLst/>
          </a:prstGeom>
          <a:noFill/>
          <a:ln w="31750" cap="flat" cmpd="sng" algn="ctr">
            <a:solidFill>
              <a:srgbClr val="00808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79"/>
          <p:cNvSpPr/>
          <p:nvPr/>
        </p:nvSpPr>
        <p:spPr>
          <a:xfrm>
            <a:off x="3810000" y="6019800"/>
            <a:ext cx="180690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 smtClean="0">
                <a:solidFill>
                  <a:srgbClr val="800000"/>
                </a:solidFill>
                <a:latin typeface="Lucida Handwriting" pitchFamily="66" charset="0"/>
              </a:rPr>
              <a:t>I’m not safe</a:t>
            </a:r>
            <a:endParaRPr lang="en-US" sz="1900" dirty="0">
              <a:solidFill>
                <a:srgbClr val="800000"/>
              </a:solidFill>
              <a:latin typeface="Lucida Handwriting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791200" y="5181600"/>
            <a:ext cx="3050194" cy="369332"/>
          </a:xfrm>
          <a:prstGeom prst="rect">
            <a:avLst/>
          </a:prstGeom>
          <a:noFill/>
          <a:scene3d>
            <a:camera prst="orthographicFront">
              <a:rot lat="0" lon="0" rev="20399999"/>
            </a:camera>
            <a:lightRig rig="threePt" dir="t"/>
          </a:scene3d>
        </p:spPr>
        <p:txBody>
          <a:bodyPr wrap="none" lIns="91440" tIns="91440" rIns="182880" bIns="0" rtlCol="0">
            <a:spAutoFit/>
          </a:bodyPr>
          <a:lstStyle/>
          <a:p>
            <a:r>
              <a:rPr lang="en-US" sz="1800" dirty="0" smtClean="0">
                <a:solidFill>
                  <a:srgbClr val="800000"/>
                </a:solidFill>
                <a:latin typeface="Lucida Handwriting" pitchFamily="66" charset="0"/>
              </a:rPr>
              <a:t>I’m not good enough</a:t>
            </a:r>
            <a:endParaRPr lang="en-US" sz="1800" dirty="0">
              <a:solidFill>
                <a:srgbClr val="800000"/>
              </a:solidFill>
              <a:latin typeface="Lucida Handwriting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2133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</a:rPr>
              <a:t> Events…Circumstances</a:t>
            </a:r>
            <a:endParaRPr lang="en-US" sz="2000" b="0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5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55" grpId="0"/>
      <p:bldP spid="67" grpId="0"/>
      <p:bldP spid="69" grpId="0"/>
      <p:bldP spid="71" grpId="0"/>
      <p:bldP spid="73" grpId="0"/>
      <p:bldP spid="8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667000"/>
            <a:ext cx="12522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new_5-23_12_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228600"/>
            <a:ext cx="2438400" cy="18288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5800" y="838200"/>
            <a:ext cx="5001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to Tapping it Away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09800"/>
            <a:ext cx="830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SzPct val="80000"/>
              <a:buAutoNum type="arabicPeriod"/>
            </a:pPr>
            <a:r>
              <a:rPr lang="en-US" sz="2800" dirty="0" smtClean="0"/>
              <a:t>Give your “tree” a name</a:t>
            </a:r>
            <a:r>
              <a:rPr lang="en-US" sz="2800" b="0" dirty="0" smtClean="0"/>
              <a:t>; </a:t>
            </a:r>
            <a:r>
              <a:rPr lang="en-US" sz="2400" b="0" dirty="0" smtClean="0"/>
              <a:t>Tree of Trauma, </a:t>
            </a:r>
            <a:br>
              <a:rPr lang="en-US" sz="2400" b="0" dirty="0" smtClean="0"/>
            </a:br>
            <a:r>
              <a:rPr lang="en-US" sz="2400" b="0" dirty="0" err="1" smtClean="0"/>
              <a:t>Whomping</a:t>
            </a:r>
            <a:r>
              <a:rPr lang="en-US" sz="2400" b="0" dirty="0" smtClean="0"/>
              <a:t> Tree, Tree from Hell, Wretched Life Tree, etc. </a:t>
            </a:r>
          </a:p>
          <a:p>
            <a:pPr marL="514350" indent="-514350">
              <a:buSzPct val="80000"/>
              <a:buAutoNum type="arabicPeriod"/>
            </a:pPr>
            <a:r>
              <a:rPr lang="en-US" sz="2800" dirty="0" smtClean="0"/>
              <a:t>Assign an Intensity </a:t>
            </a:r>
            <a:r>
              <a:rPr lang="en-US" sz="2800" b="0" dirty="0" smtClean="0"/>
              <a:t>(10- 1) </a:t>
            </a:r>
            <a:r>
              <a:rPr lang="en-US" sz="2400" b="0" dirty="0" smtClean="0"/>
              <a:t>by “sitting in the branches” and guessing what it would feel like</a:t>
            </a:r>
          </a:p>
          <a:p>
            <a:pPr marL="514350" indent="-514350">
              <a:buSzPct val="80000"/>
              <a:buAutoNum type="arabicPeriod"/>
            </a:pPr>
            <a:r>
              <a:rPr lang="en-US" sz="2800" dirty="0" smtClean="0"/>
              <a:t>Do a Reversal Neutralization </a:t>
            </a:r>
            <a:r>
              <a:rPr lang="en-US" sz="2400" b="0" dirty="0" smtClean="0"/>
              <a:t>“Even though this tree affects me in negative ways, there’s a part of me that doesn’t want to let it go…”</a:t>
            </a:r>
          </a:p>
          <a:p>
            <a:pPr marL="514350" indent="-514350">
              <a:buSzPct val="80000"/>
            </a:pPr>
            <a:r>
              <a:rPr lang="en-US" sz="2400" b="0" dirty="0" smtClean="0"/>
              <a:t/>
            </a:r>
            <a:br>
              <a:rPr lang="en-US" sz="2400" b="0" dirty="0" smtClean="0"/>
            </a:br>
            <a:endParaRPr lang="en-US" sz="28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new_5-23_12_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228600"/>
            <a:ext cx="2438400" cy="18288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5800" y="838200"/>
            <a:ext cx="5001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to Tapping it Away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09800"/>
            <a:ext cx="8305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SzPct val="80000"/>
              <a:buAutoNum type="arabicPeriod" startAt="4"/>
            </a:pPr>
            <a:r>
              <a:rPr lang="en-US" sz="2800" dirty="0" smtClean="0"/>
              <a:t>Tap it Away </a:t>
            </a:r>
            <a:r>
              <a:rPr lang="en-US" sz="3200" dirty="0" smtClean="0"/>
              <a:t>– </a:t>
            </a:r>
            <a:r>
              <a:rPr lang="en-US" sz="2800" b="0" dirty="0" smtClean="0"/>
              <a:t>using the Golden Gate Technique “this tree of misery… all the fear and anxiety… the trauma and lack of support… the sadness &amp; disappointment…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>
              <a:buSzPct val="80000"/>
              <a:buAutoNum type="arabicPeriod" startAt="4"/>
            </a:pPr>
            <a:r>
              <a:rPr lang="en-US" sz="2800" dirty="0" smtClean="0"/>
              <a:t>Test – </a:t>
            </a:r>
            <a:r>
              <a:rPr lang="en-US" sz="2800" b="0" dirty="0" smtClean="0"/>
              <a:t>to make sure all elements are cleared (except the leaves)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Text Box 2"/>
          <p:cNvSpPr txBox="1">
            <a:spLocks noChangeArrowheads="1"/>
          </p:cNvSpPr>
          <p:nvPr/>
        </p:nvSpPr>
        <p:spPr bwMode="auto">
          <a:xfrm>
            <a:off x="1828800" y="914400"/>
            <a:ext cx="5407249" cy="1261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800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  <a:t>Dyads  to Practice the </a:t>
            </a:r>
            <a:br>
              <a:rPr lang="en-US" sz="3800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</a:br>
            <a:r>
              <a:rPr lang="en-US" sz="3800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  <a:t>Tapping Tree</a:t>
            </a:r>
            <a:endParaRPr lang="en-US" sz="3800" dirty="0">
              <a:effectLst>
                <a:outerShdw blurRad="38100" dist="38100" dir="2700000" algn="tl">
                  <a:schemeClr val="bg1"/>
                </a:outerShdw>
              </a:effectLst>
            </a:endParaRPr>
          </a:p>
        </p:txBody>
      </p:sp>
      <p:pic>
        <p:nvPicPr>
          <p:cNvPr id="3" name="Picture 2" descr="appl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438400"/>
            <a:ext cx="4267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762000"/>
            <a:ext cx="5181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How this course will work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514600"/>
            <a:ext cx="685800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84463" algn="l"/>
              </a:tabLst>
            </a:pPr>
            <a:r>
              <a:rPr lang="en-US" sz="3200" b="0" dirty="0" smtClean="0"/>
              <a:t>Presentation   </a:t>
            </a:r>
            <a:r>
              <a:rPr lang="en-US" sz="3200" b="0" dirty="0" smtClean="0">
                <a:sym typeface="Wingdings 3"/>
              </a:rPr>
              <a:t> </a:t>
            </a:r>
            <a:r>
              <a:rPr lang="en-US" sz="3200" b="0" dirty="0" smtClean="0"/>
              <a:t>Q </a:t>
            </a:r>
            <a:r>
              <a:rPr lang="en-US" b="0" dirty="0" smtClean="0"/>
              <a:t>&amp;</a:t>
            </a:r>
            <a:r>
              <a:rPr lang="en-US" sz="3200" b="0" dirty="0" smtClean="0"/>
              <a:t> A  </a:t>
            </a:r>
            <a:r>
              <a:rPr lang="en-US" sz="3200" b="0" dirty="0" smtClean="0">
                <a:solidFill>
                  <a:srgbClr val="990000"/>
                </a:solidFill>
                <a:sym typeface="Wingdings 3"/>
              </a:rPr>
              <a:t> </a:t>
            </a:r>
            <a:r>
              <a:rPr lang="en-US" sz="3200" b="0" dirty="0" smtClean="0">
                <a:sym typeface="Wingdings 3"/>
              </a:rPr>
              <a:t>  </a:t>
            </a:r>
          </a:p>
          <a:p>
            <a:pPr>
              <a:tabLst>
                <a:tab pos="2568575" algn="l"/>
              </a:tabLst>
            </a:pPr>
            <a:r>
              <a:rPr lang="en-US" sz="3200" b="0" dirty="0" smtClean="0"/>
              <a:t>Demo 	</a:t>
            </a:r>
            <a:r>
              <a:rPr lang="en-US" sz="3200" b="0" dirty="0" smtClean="0">
                <a:sym typeface="Wingdings 3"/>
              </a:rPr>
              <a:t>  </a:t>
            </a:r>
            <a:r>
              <a:rPr lang="en-US" sz="3200" b="0" dirty="0" smtClean="0"/>
              <a:t>Q </a:t>
            </a:r>
            <a:r>
              <a:rPr lang="en-US" b="0" dirty="0" smtClean="0"/>
              <a:t>&amp;</a:t>
            </a:r>
            <a:r>
              <a:rPr lang="en-US" sz="3200" b="0" dirty="0" smtClean="0"/>
              <a:t> A</a:t>
            </a:r>
            <a:endParaRPr lang="en-US" sz="3200" b="0" dirty="0" smtClean="0">
              <a:sym typeface="Wingdings 3"/>
            </a:endParaRPr>
          </a:p>
          <a:p>
            <a:pPr>
              <a:tabLst>
                <a:tab pos="2568575" algn="l"/>
              </a:tabLst>
            </a:pPr>
            <a:r>
              <a:rPr lang="en-US" sz="3200" b="0" dirty="0" smtClean="0"/>
              <a:t>Practice  	</a:t>
            </a:r>
            <a:r>
              <a:rPr lang="en-US" sz="3200" b="0" dirty="0" smtClean="0">
                <a:sym typeface="Wingdings 3"/>
              </a:rPr>
              <a:t>  </a:t>
            </a:r>
            <a:r>
              <a:rPr lang="en-US" sz="3200" b="0" dirty="0" smtClean="0"/>
              <a:t>Q </a:t>
            </a:r>
            <a:r>
              <a:rPr lang="en-US" b="0" dirty="0" smtClean="0"/>
              <a:t>&amp;</a:t>
            </a:r>
            <a:r>
              <a:rPr lang="en-US" sz="3200" b="0" dirty="0" smtClean="0"/>
              <a:t> A  </a:t>
            </a:r>
            <a:r>
              <a:rPr lang="en-US" sz="3200" b="0" dirty="0" smtClean="0">
                <a:sym typeface="Wingdings 3"/>
              </a:rPr>
              <a:t> </a:t>
            </a:r>
          </a:p>
          <a:p>
            <a:pPr>
              <a:tabLst>
                <a:tab pos="2684463" algn="l"/>
              </a:tabLst>
            </a:pPr>
            <a:r>
              <a:rPr lang="en-US" sz="3200" b="0" dirty="0" smtClean="0">
                <a:sym typeface="Wingdings 3"/>
              </a:rPr>
              <a:t>Break  </a:t>
            </a:r>
            <a:r>
              <a:rPr lang="en-US" b="0" dirty="0" smtClean="0">
                <a:sym typeface="Wingdings 3"/>
              </a:rPr>
              <a:t>(15-30 </a:t>
            </a:r>
            <a:r>
              <a:rPr lang="en-US" b="0" dirty="0" err="1" smtClean="0">
                <a:sym typeface="Wingdings 3"/>
              </a:rPr>
              <a:t>mins</a:t>
            </a:r>
            <a:r>
              <a:rPr lang="en-US" b="0" dirty="0" smtClean="0">
                <a:sym typeface="Wingdings 3"/>
              </a:rPr>
              <a:t>.)</a:t>
            </a:r>
            <a:endParaRPr lang="en-US" sz="3200" b="0" dirty="0"/>
          </a:p>
        </p:txBody>
      </p:sp>
      <p:pic>
        <p:nvPicPr>
          <p:cNvPr id="7" name="Picture 6" descr="clock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2362200"/>
            <a:ext cx="2038238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rved Left Arrow 9"/>
          <p:cNvSpPr/>
          <p:nvPr/>
        </p:nvSpPr>
        <p:spPr bwMode="auto">
          <a:xfrm>
            <a:off x="6248400" y="1828800"/>
            <a:ext cx="762000" cy="911352"/>
          </a:xfrm>
          <a:prstGeom prst="curved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Curved Left Arrow 11"/>
          <p:cNvSpPr/>
          <p:nvPr/>
        </p:nvSpPr>
        <p:spPr bwMode="auto">
          <a:xfrm rot="5220000">
            <a:off x="6629400" y="1371600"/>
            <a:ext cx="731520" cy="1216152"/>
          </a:xfrm>
          <a:prstGeom prst="curved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Curved Left Arrow 12"/>
          <p:cNvSpPr/>
          <p:nvPr/>
        </p:nvSpPr>
        <p:spPr bwMode="auto">
          <a:xfrm>
            <a:off x="5486400" y="2667000"/>
            <a:ext cx="457200" cy="609600"/>
          </a:xfrm>
          <a:prstGeom prst="curvedLeftArrow">
            <a:avLst/>
          </a:prstGeom>
          <a:solidFill>
            <a:srgbClr val="C00000">
              <a:alpha val="9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Curved Left Arrow 13"/>
          <p:cNvSpPr/>
          <p:nvPr/>
        </p:nvSpPr>
        <p:spPr bwMode="auto">
          <a:xfrm>
            <a:off x="5486400" y="3657600"/>
            <a:ext cx="457200" cy="609600"/>
          </a:xfrm>
          <a:prstGeom prst="curvedLeftArrow">
            <a:avLst/>
          </a:prstGeom>
          <a:solidFill>
            <a:srgbClr val="C00000">
              <a:alpha val="9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1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800000"/>
            </a:gs>
            <a:gs pos="50000">
              <a:srgbClr val="FFFFCC"/>
            </a:gs>
            <a:gs pos="100000">
              <a:srgbClr val="91570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wer_of_shame_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19200"/>
            <a:ext cx="6802380" cy="52120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0" y="381000"/>
            <a:ext cx="3320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Tower of Shame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C3D04"/>
            </a:gs>
            <a:gs pos="50000">
              <a:srgbClr val="FFFFCC"/>
            </a:gs>
            <a:gs pos="61000">
              <a:srgbClr val="8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wer_of_shame_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152400"/>
            <a:ext cx="2267460" cy="173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66800" y="4572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to Eliminating 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Tower of  Shame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514600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buSzPct val="90000"/>
              <a:buFont typeface="+mj-lt"/>
              <a:buAutoNum type="arabicPeriod"/>
            </a:pPr>
            <a:r>
              <a:rPr lang="en-U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Imagine ALL of the despicable things you’ve EVER done, said or thought!</a:t>
            </a:r>
          </a:p>
          <a:p>
            <a:pPr marL="514350" indent="-514350">
              <a:spcBef>
                <a:spcPts val="1200"/>
              </a:spcBef>
              <a:buSzPct val="90000"/>
              <a:buFont typeface="+mj-lt"/>
              <a:buAutoNum type="arabicPeriod"/>
            </a:pPr>
            <a:r>
              <a:rPr lang="en-U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Pile them up as you think of them</a:t>
            </a:r>
          </a:p>
          <a:p>
            <a:pPr marL="514350" indent="-514350">
              <a:spcBef>
                <a:spcPts val="1200"/>
              </a:spcBef>
              <a:buSzPct val="90000"/>
              <a:buFont typeface="+mj-lt"/>
              <a:buAutoNum type="arabicPeriod"/>
            </a:pPr>
            <a:r>
              <a:rPr lang="en-U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“Jump” into the center of the pile or tower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C00000">
                <a:alpha val="88000"/>
              </a:srgbClr>
            </a:gs>
            <a:gs pos="50000">
              <a:srgbClr val="FFFFCC"/>
            </a:gs>
            <a:gs pos="100000">
              <a:srgbClr val="91570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wer_of_shame_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152400"/>
            <a:ext cx="2267460" cy="173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66800" y="4572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Steps to Eliminating 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Tower of  Shame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590800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buSzPct val="91000"/>
              <a:buFont typeface="+mj-lt"/>
              <a:buAutoNum type="arabicPeriod" startAt="4"/>
            </a:pPr>
            <a:r>
              <a:rPr lang="en-U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Give the feelings (shame, guilt, remorse…) a rating 10-1</a:t>
            </a:r>
          </a:p>
          <a:p>
            <a:pPr marL="514350" indent="-514350">
              <a:spcBef>
                <a:spcPts val="1200"/>
              </a:spcBef>
              <a:buSzPct val="91000"/>
              <a:buFont typeface="+mj-lt"/>
              <a:buAutoNum type="arabicPeriod" startAt="4"/>
            </a:pPr>
            <a:r>
              <a:rPr lang="en-U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Do a Reversal on NOT wanting to let it go</a:t>
            </a:r>
          </a:p>
          <a:p>
            <a:pPr marL="514350" indent="-514350">
              <a:spcBef>
                <a:spcPts val="1200"/>
              </a:spcBef>
              <a:buSzPct val="91000"/>
              <a:buFont typeface="+mj-lt"/>
              <a:buAutoNum type="arabicPeriod" startAt="4"/>
            </a:pPr>
            <a:r>
              <a:rPr lang="en-U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Tap away the tower</a:t>
            </a:r>
          </a:p>
          <a:p>
            <a:pPr marL="514350" indent="-514350">
              <a:spcBef>
                <a:spcPts val="1200"/>
              </a:spcBef>
              <a:buSzPct val="91000"/>
              <a:buFont typeface="+mj-lt"/>
              <a:buAutoNum type="arabicPeriod" startAt="4"/>
            </a:pPr>
            <a:r>
              <a:rPr lang="en-U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Test the results</a:t>
            </a:r>
            <a:endParaRPr 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Text Box 2"/>
          <p:cNvSpPr txBox="1">
            <a:spLocks noChangeArrowheads="1"/>
          </p:cNvSpPr>
          <p:nvPr/>
        </p:nvSpPr>
        <p:spPr bwMode="auto">
          <a:xfrm>
            <a:off x="1295400" y="1295400"/>
            <a:ext cx="6374567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800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  <a:t>Dyads  on Tower of Shame</a:t>
            </a:r>
            <a:endParaRPr lang="en-US" sz="3800" dirty="0">
              <a:effectLst>
                <a:outerShdw blurRad="38100" dist="38100" dir="2700000" algn="tl">
                  <a:schemeClr val="bg1"/>
                </a:outerShdw>
              </a:effectLst>
            </a:endParaRPr>
          </a:p>
        </p:txBody>
      </p:sp>
      <p:pic>
        <p:nvPicPr>
          <p:cNvPr id="4" name="Picture 3" descr="tower_of_shame_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286000"/>
            <a:ext cx="35802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Text Box 2"/>
          <p:cNvSpPr txBox="1">
            <a:spLocks noChangeArrowheads="1"/>
          </p:cNvSpPr>
          <p:nvPr/>
        </p:nvSpPr>
        <p:spPr bwMode="auto">
          <a:xfrm>
            <a:off x="457200" y="3429000"/>
            <a:ext cx="8686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200" dirty="0"/>
              <a:t> </a:t>
            </a:r>
            <a:r>
              <a:rPr lang="en-US" sz="2800" b="0" dirty="0"/>
              <a:t>Pick a partner to practice </a:t>
            </a:r>
            <a:r>
              <a:rPr lang="en-US" sz="2800" b="0" dirty="0" smtClean="0"/>
              <a:t>the </a:t>
            </a:r>
            <a:r>
              <a:rPr lang="en-US" sz="2800" dirty="0" smtClean="0"/>
              <a:t>Trauma Tree </a:t>
            </a:r>
            <a:r>
              <a:rPr lang="en-US" sz="2800" b="0" dirty="0" smtClean="0"/>
              <a:t>and   </a:t>
            </a:r>
            <a:br>
              <a:rPr lang="en-US" sz="2800" b="0" dirty="0" smtClean="0"/>
            </a:br>
            <a:r>
              <a:rPr lang="en-US" sz="2800" b="0" dirty="0" smtClean="0"/>
              <a:t>  </a:t>
            </a:r>
            <a:r>
              <a:rPr lang="en-US" sz="2800" dirty="0" smtClean="0"/>
              <a:t>Tower of Shame</a:t>
            </a:r>
            <a:endParaRPr lang="en-US" sz="2800" dirty="0"/>
          </a:p>
          <a:p>
            <a:pPr>
              <a:buFontTx/>
              <a:buChar char="•"/>
              <a:defRPr/>
            </a:pPr>
            <a:r>
              <a:rPr lang="en-US" sz="2800" b="0" dirty="0"/>
              <a:t> </a:t>
            </a:r>
            <a:r>
              <a:rPr lang="en-US" sz="2800" b="0" dirty="0" smtClean="0"/>
              <a:t>Review your notes from today</a:t>
            </a:r>
          </a:p>
          <a:p>
            <a:pPr>
              <a:buFontTx/>
              <a:buChar char="•"/>
              <a:defRPr/>
            </a:pPr>
            <a:r>
              <a:rPr lang="en-US" sz="2800" b="0" dirty="0" smtClean="0"/>
              <a:t> Please </a:t>
            </a:r>
            <a:r>
              <a:rPr lang="en-US" sz="2800" b="0" dirty="0"/>
              <a:t>be in </a:t>
            </a:r>
            <a:r>
              <a:rPr lang="en-US" sz="28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 different seat) </a:t>
            </a:r>
            <a:r>
              <a:rPr lang="en-US" sz="2800" b="0" dirty="0" smtClean="0"/>
              <a:t>by </a:t>
            </a:r>
            <a:r>
              <a:rPr lang="en-US" sz="3200" b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9:00 a.m.</a:t>
            </a:r>
            <a:r>
              <a:rPr lang="en-US" sz="28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3200" b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</p:txBody>
      </p:sp>
      <p:pic>
        <p:nvPicPr>
          <p:cNvPr id="5" name="Picture 4" descr="kids_baby on doggie.bmp"/>
          <p:cNvPicPr>
            <a:picLocks noChangeAspect="1"/>
          </p:cNvPicPr>
          <p:nvPr/>
        </p:nvPicPr>
        <p:blipFill>
          <a:blip r:embed="rId3" cstate="print"/>
          <a:srcRect r="2745" b="2082"/>
          <a:stretch>
            <a:fillRect/>
          </a:stretch>
        </p:blipFill>
        <p:spPr>
          <a:xfrm>
            <a:off x="304800" y="228600"/>
            <a:ext cx="3810000" cy="25479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05200" y="1295400"/>
            <a:ext cx="46379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Overnight Assignments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295400" y="838200"/>
            <a:ext cx="670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Your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job is to …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7620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75000"/>
              <a:buBlip>
                <a:blip r:embed="rId3"/>
              </a:buBlip>
              <a:defRPr/>
            </a:pPr>
            <a:r>
              <a:rPr lang="en-US" sz="2800" b="0" dirty="0" smtClean="0"/>
              <a:t>  Participate at </a:t>
            </a:r>
            <a:r>
              <a:rPr lang="en-US" sz="2800" b="0" dirty="0"/>
              <a:t>100</a:t>
            </a:r>
            <a:r>
              <a:rPr lang="en-US" sz="2800" b="0" dirty="0" smtClean="0"/>
              <a:t>%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75000"/>
              <a:buBlip>
                <a:blip r:embed="rId3"/>
              </a:buBlip>
              <a:defRPr/>
            </a:pPr>
            <a:r>
              <a:rPr lang="en-US" sz="2800" b="0" dirty="0" smtClean="0"/>
              <a:t>  Take notes like crazy</a:t>
            </a:r>
            <a:endParaRPr lang="en-US" sz="2800" b="0" dirty="0"/>
          </a:p>
          <a:p>
            <a:pPr>
              <a:lnSpc>
                <a:spcPct val="100000"/>
              </a:lnSpc>
              <a:spcBef>
                <a:spcPts val="1200"/>
              </a:spcBef>
              <a:buSzPct val="75000"/>
              <a:buBlip>
                <a:blip r:embed="rId3"/>
              </a:buBlip>
              <a:defRPr/>
            </a:pPr>
            <a:r>
              <a:rPr lang="en-US" sz="2800" b="0" dirty="0"/>
              <a:t> </a:t>
            </a:r>
            <a:r>
              <a:rPr lang="en-US" sz="2800" b="0" dirty="0" smtClean="0"/>
              <a:t> Be </a:t>
            </a:r>
            <a:r>
              <a:rPr lang="en-US" sz="2800" b="0" dirty="0"/>
              <a:t>supportive of fellow students 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75000"/>
              <a:buBlip>
                <a:blip r:embed="rId3"/>
              </a:buBlip>
              <a:defRPr/>
            </a:pPr>
            <a:r>
              <a:rPr lang="en-US" sz="2800" b="0" dirty="0"/>
              <a:t> </a:t>
            </a:r>
            <a:r>
              <a:rPr lang="en-US" sz="2800" b="0" dirty="0" smtClean="0"/>
              <a:t> Be responsible </a:t>
            </a:r>
            <a:r>
              <a:rPr lang="en-US" sz="2800" b="0" dirty="0"/>
              <a:t>for your </a:t>
            </a:r>
            <a:r>
              <a:rPr lang="en-US" sz="2800" b="0" dirty="0" smtClean="0"/>
              <a:t>experiences</a:t>
            </a:r>
            <a:endParaRPr lang="en-US" sz="2800" b="0" dirty="0"/>
          </a:p>
        </p:txBody>
      </p:sp>
      <p:pic>
        <p:nvPicPr>
          <p:cNvPr id="5" name="Picture 4" descr="logo_150x150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600" y="288970"/>
            <a:ext cx="1428750" cy="1308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762000" y="48768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69000"/>
                    </a:schemeClr>
                  </a:outerShdw>
                </a:effectLst>
              </a:rPr>
              <a:t>The quality of your experience </a:t>
            </a:r>
            <a:br>
              <a:rPr lang="en-US" sz="2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69000"/>
                    </a:schemeClr>
                  </a:outerShdw>
                </a:effectLst>
              </a:rPr>
            </a:br>
            <a:r>
              <a:rPr lang="en-US" sz="2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69000"/>
                    </a:schemeClr>
                  </a:outerShdw>
                </a:effectLst>
              </a:rPr>
              <a:t>is contingent upon the level</a:t>
            </a:r>
            <a:br>
              <a:rPr lang="en-US" sz="2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69000"/>
                    </a:schemeClr>
                  </a:outerShdw>
                </a:effectLst>
              </a:rPr>
            </a:br>
            <a:r>
              <a:rPr lang="en-US" sz="2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69000"/>
                    </a:schemeClr>
                  </a:outerShdw>
                </a:effectLst>
              </a:rPr>
              <a:t> of your participation</a:t>
            </a:r>
            <a:endParaRPr lang="en-US" sz="2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alpha val="69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2" name="Text Box 4"/>
          <p:cNvSpPr txBox="1">
            <a:spLocks noChangeArrowheads="1"/>
          </p:cNvSpPr>
          <p:nvPr/>
        </p:nvSpPr>
        <p:spPr bwMode="auto">
          <a:xfrm>
            <a:off x="3365592" y="381000"/>
            <a:ext cx="32334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Basic EFT </a:t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Techniques You </a:t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Should Know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478213" name="Text Box 5"/>
          <p:cNvSpPr txBox="1">
            <a:spLocks noChangeArrowheads="1"/>
          </p:cNvSpPr>
          <p:nvPr/>
        </p:nvSpPr>
        <p:spPr bwMode="auto">
          <a:xfrm>
            <a:off x="457200" y="2438400"/>
            <a:ext cx="8458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SzPct val="72000"/>
              <a:buBlip>
                <a:blip r:embed="rId2"/>
              </a:buBlip>
              <a:defRPr/>
            </a:pPr>
            <a:r>
              <a:rPr lang="en-US" sz="3200" b="0" dirty="0">
                <a:latin typeface="Calibri" pitchFamily="34" charset="0"/>
              </a:rPr>
              <a:t>The </a:t>
            </a:r>
            <a:r>
              <a:rPr lang="en-US" sz="3200" b="0" dirty="0" smtClean="0">
                <a:latin typeface="Calibri" pitchFamily="34" charset="0"/>
              </a:rPr>
              <a:t>“Basics and Beyond” Sequence and </a:t>
            </a:r>
            <a:r>
              <a:rPr lang="en-US" sz="2800" b="0" dirty="0" smtClean="0">
                <a:latin typeface="Calibri" pitchFamily="34" charset="0"/>
              </a:rPr>
              <a:t>Progressive Formula </a:t>
            </a:r>
            <a:r>
              <a:rPr lang="en-US" sz="2400" b="0" dirty="0" smtClean="0">
                <a:latin typeface="Calibri" pitchFamily="34" charset="0"/>
              </a:rPr>
              <a:t>(</a:t>
            </a:r>
            <a:r>
              <a:rPr lang="en-US" sz="2800" b="0" dirty="0" smtClean="0">
                <a:latin typeface="Calibri" pitchFamily="34" charset="0"/>
              </a:rPr>
              <a:t>with additional tapping points</a:t>
            </a:r>
            <a:r>
              <a:rPr lang="en-US" sz="2400" b="0" dirty="0" smtClean="0">
                <a:latin typeface="Calibri" pitchFamily="34" charset="0"/>
              </a:rPr>
              <a:t>)</a:t>
            </a:r>
            <a:endParaRPr lang="en-US" sz="3200" b="0" dirty="0">
              <a:latin typeface="Calibri" pitchFamily="34" charset="0"/>
            </a:endParaRPr>
          </a:p>
          <a:p>
            <a:pPr marL="457200" indent="-457200">
              <a:spcBef>
                <a:spcPts val="600"/>
              </a:spcBef>
              <a:buSzPct val="72000"/>
              <a:buBlip>
                <a:blip r:embed="rId2"/>
              </a:buBlip>
              <a:defRPr/>
            </a:pPr>
            <a:r>
              <a:rPr lang="en-US" sz="3200" b="0" dirty="0">
                <a:latin typeface="Calibri" pitchFamily="34" charset="0"/>
              </a:rPr>
              <a:t>Borrowing </a:t>
            </a:r>
            <a:r>
              <a:rPr lang="en-US" sz="3200" b="0" dirty="0" smtClean="0">
                <a:latin typeface="Calibri" pitchFamily="34" charset="0"/>
              </a:rPr>
              <a:t>Benefits</a:t>
            </a:r>
          </a:p>
          <a:p>
            <a:pPr marL="457200" indent="-457200">
              <a:spcBef>
                <a:spcPts val="600"/>
              </a:spcBef>
              <a:buSzPct val="72000"/>
              <a:buBlip>
                <a:blip r:embed="rId2"/>
              </a:buBlip>
              <a:defRPr/>
            </a:pPr>
            <a:r>
              <a:rPr lang="en-US" sz="3200" b="0" dirty="0" smtClean="0">
                <a:latin typeface="Calibri" pitchFamily="34" charset="0"/>
              </a:rPr>
              <a:t>Finding core issues and when to be specific </a:t>
            </a:r>
            <a:endParaRPr lang="en-US" sz="3600" dirty="0" smtClean="0">
              <a:latin typeface="Calibri" pitchFamily="34" charset="0"/>
            </a:endParaRPr>
          </a:p>
          <a:p>
            <a:pPr marL="457200" indent="-457200">
              <a:spcBef>
                <a:spcPts val="600"/>
              </a:spcBef>
              <a:buSzPct val="72000"/>
              <a:buBlip>
                <a:blip r:embed="rId2"/>
              </a:buBlip>
              <a:defRPr/>
            </a:pPr>
            <a:r>
              <a:rPr lang="en-US" sz="3200" b="0" dirty="0" smtClean="0">
                <a:latin typeface="Calibri" pitchFamily="34" charset="0"/>
              </a:rPr>
              <a:t>Choices Method</a:t>
            </a:r>
          </a:p>
          <a:p>
            <a:pPr marL="457200" indent="-457200">
              <a:spcBef>
                <a:spcPts val="600"/>
              </a:spcBef>
              <a:buSzPct val="50000"/>
              <a:defRPr/>
            </a:pPr>
            <a:r>
              <a:rPr lang="en-US" sz="2800" b="0" dirty="0" smtClean="0">
                <a:latin typeface="Calibri" pitchFamily="34" charset="0"/>
              </a:rPr>
              <a:t> 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US" sz="3200" i="1" dirty="0" smtClean="0">
                <a:latin typeface="Calibri" pitchFamily="34" charset="0"/>
              </a:rPr>
              <a:t> </a:t>
            </a:r>
            <a:endParaRPr lang="en-US" sz="3200" i="1" dirty="0">
              <a:latin typeface="Calibri" pitchFamily="34" charset="0"/>
            </a:endParaRPr>
          </a:p>
          <a:p>
            <a:pPr marL="457200" indent="-457200">
              <a:spcBef>
                <a:spcPts val="600"/>
              </a:spcBef>
              <a:defRPr/>
            </a:pPr>
            <a:endParaRPr lang="en-US" sz="3400" i="1" dirty="0">
              <a:latin typeface="Calibri" pitchFamily="34" charset="0"/>
            </a:endParaRPr>
          </a:p>
        </p:txBody>
      </p:sp>
      <p:pic>
        <p:nvPicPr>
          <p:cNvPr id="5" name="Picture 4" descr="logo_150x15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" y="228600"/>
            <a:ext cx="1428750" cy="1308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7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7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78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78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78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78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2" name="Text Box 4"/>
          <p:cNvSpPr txBox="1">
            <a:spLocks noChangeArrowheads="1"/>
          </p:cNvSpPr>
          <p:nvPr/>
        </p:nvSpPr>
        <p:spPr bwMode="auto">
          <a:xfrm>
            <a:off x="2481868" y="457200"/>
            <a:ext cx="567251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 EFT™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Techniques 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Should Already Know…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8213" name="Text Box 5"/>
          <p:cNvSpPr txBox="1">
            <a:spLocks noChangeArrowheads="1"/>
          </p:cNvSpPr>
          <p:nvPr/>
        </p:nvSpPr>
        <p:spPr bwMode="auto">
          <a:xfrm>
            <a:off x="457200" y="2286000"/>
            <a:ext cx="84582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SzPct val="50000"/>
              <a:buBlip>
                <a:blip r:embed="rId2"/>
              </a:buBlip>
              <a:defRPr/>
            </a:pPr>
            <a:r>
              <a:rPr lang="en-US" sz="2800" b="0" dirty="0">
                <a:latin typeface="Calibri" pitchFamily="34" charset="0"/>
              </a:rPr>
              <a:t>Recognizing complex vs. simple issues</a:t>
            </a:r>
          </a:p>
          <a:p>
            <a:pPr marL="457200" indent="-457200">
              <a:spcBef>
                <a:spcPts val="600"/>
              </a:spcBef>
              <a:buSzPct val="50000"/>
              <a:buBlip>
                <a:blip r:embed="rId2"/>
              </a:buBlip>
              <a:defRPr/>
            </a:pPr>
            <a:r>
              <a:rPr lang="en-US" sz="2800" b="0" dirty="0">
                <a:latin typeface="Calibri" pitchFamily="34" charset="0"/>
              </a:rPr>
              <a:t>The Golden Gate Technique </a:t>
            </a:r>
          </a:p>
          <a:p>
            <a:pPr marL="457200" indent="-457200">
              <a:spcBef>
                <a:spcPts val="600"/>
              </a:spcBef>
              <a:buSzPct val="50000"/>
              <a:buBlip>
                <a:blip r:embed="rId2"/>
              </a:buBlip>
              <a:defRPr/>
            </a:pPr>
            <a:r>
              <a:rPr lang="en-US" sz="2800" b="0" dirty="0">
                <a:latin typeface="Calibri" pitchFamily="34" charset="0"/>
              </a:rPr>
              <a:t>Bundling Baggage Technique</a:t>
            </a:r>
          </a:p>
          <a:p>
            <a:pPr marL="457200" indent="-457200">
              <a:spcBef>
                <a:spcPts val="600"/>
              </a:spcBef>
              <a:buSzPct val="50000"/>
              <a:buBlip>
                <a:blip r:embed="rId2"/>
              </a:buBlip>
              <a:defRPr/>
            </a:pPr>
            <a:r>
              <a:rPr lang="en-US" sz="2800" b="0" dirty="0" smtClean="0">
                <a:latin typeface="Calibri" pitchFamily="34" charset="0"/>
              </a:rPr>
              <a:t>First 2 types of Reversals and Neutralization</a:t>
            </a:r>
          </a:p>
          <a:p>
            <a:pPr marL="457200" indent="-457200">
              <a:spcBef>
                <a:spcPts val="600"/>
              </a:spcBef>
              <a:buSzPct val="50000"/>
              <a:buBlip>
                <a:blip r:embed="rId2"/>
              </a:buBlip>
              <a:defRPr/>
            </a:pPr>
            <a:r>
              <a:rPr lang="en-US" sz="2800" b="0" dirty="0" smtClean="0">
                <a:latin typeface="Calibri" pitchFamily="34" charset="0"/>
              </a:rPr>
              <a:t>Muscle Testing</a:t>
            </a:r>
          </a:p>
          <a:p>
            <a:pPr marL="457200" indent="-457200">
              <a:defRPr/>
            </a:pPr>
            <a:endParaRPr lang="en-US" sz="3400" dirty="0"/>
          </a:p>
        </p:txBody>
      </p:sp>
      <p:pic>
        <p:nvPicPr>
          <p:cNvPr id="5" name="Picture 4" descr="logo_150x15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" y="288970"/>
            <a:ext cx="1428750" cy="1308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78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78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78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78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9|2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13.1|3.9|13.1|16.4|33.1|24.5|1.5|3|2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13.1|3.9|13.1|16.4|33.1|24.5|1.5|3|2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13.1|3.9|13.1|16.4|33.1|24.5|1.5|3|2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5.1|10.2"/>
</p:tagLst>
</file>

<file path=ppt/theme/theme1.xml><?xml version="1.0" encoding="utf-8"?>
<a:theme xmlns:a="http://schemas.openxmlformats.org/drawingml/2006/main" name="Default Design">
  <a:themeElements>
    <a:clrScheme name="Default Design 9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FFFF00"/>
      </a:hlink>
      <a:folHlink>
        <a:srgbClr val="EAEAEA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3366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FFF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23392</TotalTime>
  <Words>1933</Words>
  <Application>Microsoft Macintosh PowerPoint</Application>
  <PresentationFormat>On-screen Show (4:3)</PresentationFormat>
  <Paragraphs>476</Paragraphs>
  <Slides>64</Slides>
  <Notes>14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Default Design</vt:lpstr>
      <vt:lpstr>PowerPoint Presentation</vt:lpstr>
      <vt:lpstr>Introductions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 EFT™ Techniques and  Skills You will Learn </vt:lpstr>
      <vt:lpstr> More Skills &amp; Techniques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Belief Busting Technique</vt:lpstr>
      <vt:lpstr>Bundle Together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BIG Surprise  </vt:lpstr>
      <vt:lpstr>Practitioners  Online Support Library!!!</vt:lpstr>
      <vt:lpstr>PowerPoint Presentation</vt:lpstr>
      <vt:lpstr>PowerPoint Presentation</vt:lpstr>
      <vt:lpstr>Another Little Surprise</vt:lpstr>
      <vt:lpstr>And More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my office 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Secret of The Secret</dc:title>
  <dc:creator>Judy</dc:creator>
  <cp:lastModifiedBy>LINDSAY KENNY</cp:lastModifiedBy>
  <cp:revision>1298</cp:revision>
  <dcterms:created xsi:type="dcterms:W3CDTF">2007-07-29T13:24:11Z</dcterms:created>
  <dcterms:modified xsi:type="dcterms:W3CDTF">2014-04-23T16:28:42Z</dcterms:modified>
</cp:coreProperties>
</file>